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5656CE3-4CAA-4538-AC73-67404BC869B4}">
  <a:tblStyle styleId="{B5656CE3-4CAA-4538-AC73-67404BC869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9899f81a2_1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9899f81a2_1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822ba74ee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822ba74e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22ba74ee3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22ba74ee3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8b80bb7795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8b80bb7795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8b364e83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8b364e83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8b364e83e3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8b364e83e3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8b4c20eb1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8b4c20eb1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8b80bb7795_2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8b80bb7795_2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6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8b364e83e3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8b364e83e3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8b364e83e3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8b364e83e3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981587379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981587379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2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4" name="Google Shape;2604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9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8b80bb7795_2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8b80bb7795_2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7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8" name="Google Shape;2758;g8b364e83e3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9" name="Google Shape;2759;g8b364e83e3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8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g8b364e83e3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0" name="Google Shape;2850;g8b364e83e3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4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822ba74ee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822ba74ee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6" name="Shape 2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" name="Google Shape;2867;g54dda1946d_4_2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8" name="Google Shape;2868;g54dda1946d_4_2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8b80bb7795_2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8b80bb7795_2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22ba74ee3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822ba74ee3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22ba74ee3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822ba74ee3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4dda1946d_4_2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54dda1946d_4_2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822ba74ee3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822ba74ee3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8b80bb7795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8b80bb7795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OPENING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  <a:defRPr sz="6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 TITLE">
  <p:cSld name="CUSTOM_1_1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ctrTitle"/>
          </p:nvPr>
        </p:nvSpPr>
        <p:spPr>
          <a:xfrm flipH="1">
            <a:off x="624900" y="3113500"/>
            <a:ext cx="2539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 flipH="1">
            <a:off x="624758" y="3568510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S 2">
  <p:cSld name="CUSTOM_1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 flipH="1">
            <a:off x="1136781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 flipH="1">
            <a:off x="1445781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ctrTitle"/>
          </p:nvPr>
        </p:nvSpPr>
        <p:spPr>
          <a:xfrm flipH="1">
            <a:off x="4818519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 flipH="1">
            <a:off x="5127519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title"/>
          </p:nvPr>
        </p:nvSpPr>
        <p:spPr>
          <a:xfrm>
            <a:off x="624750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+ TITLE ">
  <p:cSld name="CUSTOM_1_1_1_1_1_1_1_1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 flipH="1">
            <a:off x="2703750" y="1109175"/>
            <a:ext cx="3736500" cy="122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 ">
  <p:cSld name="CUSTOM_1_1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1_1_1_1_1_1_1_1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 flipH="1">
            <a:off x="2260700" y="366525"/>
            <a:ext cx="46224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 1">
  <p:cSld name="CUSTOM_6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1696775" y="19075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1933325" y="2357423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2" type="ctrTitle"/>
          </p:nvPr>
        </p:nvSpPr>
        <p:spPr>
          <a:xfrm>
            <a:off x="3864712" y="19041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3" type="subTitle"/>
          </p:nvPr>
        </p:nvSpPr>
        <p:spPr>
          <a:xfrm>
            <a:off x="4101262" y="2354019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4" type="ctrTitle"/>
          </p:nvPr>
        </p:nvSpPr>
        <p:spPr>
          <a:xfrm>
            <a:off x="6032663" y="19042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5" type="subTitle"/>
          </p:nvPr>
        </p:nvSpPr>
        <p:spPr>
          <a:xfrm>
            <a:off x="6269213" y="235402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6" type="ctrTitle"/>
          </p:nvPr>
        </p:nvSpPr>
        <p:spPr>
          <a:xfrm>
            <a:off x="1696775" y="34333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7" type="subTitle"/>
          </p:nvPr>
        </p:nvSpPr>
        <p:spPr>
          <a:xfrm>
            <a:off x="1933325" y="3883148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8" type="ctrTitle"/>
          </p:nvPr>
        </p:nvSpPr>
        <p:spPr>
          <a:xfrm>
            <a:off x="3864712" y="34299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9" type="subTitle"/>
          </p:nvPr>
        </p:nvSpPr>
        <p:spPr>
          <a:xfrm>
            <a:off x="4101262" y="3879744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3" type="ctrTitle"/>
          </p:nvPr>
        </p:nvSpPr>
        <p:spPr>
          <a:xfrm>
            <a:off x="6032663" y="342994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4" type="subTitle"/>
          </p:nvPr>
        </p:nvSpPr>
        <p:spPr>
          <a:xfrm>
            <a:off x="6269213" y="387975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5" type="ctrTitle"/>
          </p:nvPr>
        </p:nvSpPr>
        <p:spPr>
          <a:xfrm flipH="1">
            <a:off x="1794000" y="357000"/>
            <a:ext cx="55560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2">
  <p:cSld name="CUSTOM_6_2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 flipH="1">
            <a:off x="1848400" y="357000"/>
            <a:ext cx="54471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+ TEXT">
  <p:cSld name="CUSTOM_7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>
            <a:off x="9125186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9125186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 flipH="1">
            <a:off x="3179700" y="2598450"/>
            <a:ext cx="2784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0" name="Google Shape;120;p18"/>
          <p:cNvSpPr txBox="1"/>
          <p:nvPr>
            <p:ph hasCustomPrompt="1" type="title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S 2">
  <p:cSld name="CUSTOM_1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 flipH="1">
            <a:off x="927175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 flipH="1">
            <a:off x="962275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19"/>
          <p:cNvSpPr txBox="1"/>
          <p:nvPr>
            <p:ph idx="2" type="ctrTitle"/>
          </p:nvPr>
        </p:nvSpPr>
        <p:spPr>
          <a:xfrm flipH="1">
            <a:off x="3480088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3" type="subTitle"/>
          </p:nvPr>
        </p:nvSpPr>
        <p:spPr>
          <a:xfrm flipH="1">
            <a:off x="3515188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19"/>
          <p:cNvSpPr txBox="1"/>
          <p:nvPr>
            <p:ph idx="4" type="ctrTitle"/>
          </p:nvPr>
        </p:nvSpPr>
        <p:spPr>
          <a:xfrm flipH="1">
            <a:off x="6096800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5" type="subTitle"/>
          </p:nvPr>
        </p:nvSpPr>
        <p:spPr>
          <a:xfrm flipH="1">
            <a:off x="6131900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19"/>
          <p:cNvSpPr txBox="1"/>
          <p:nvPr>
            <p:ph idx="6" type="title"/>
          </p:nvPr>
        </p:nvSpPr>
        <p:spPr>
          <a:xfrm>
            <a:off x="624750" y="52342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+ TEXT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977129" y="13328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9" name="Google Shape;139;p20"/>
          <p:cNvSpPr txBox="1"/>
          <p:nvPr>
            <p:ph hasCustomPrompt="1" type="title"/>
          </p:nvPr>
        </p:nvSpPr>
        <p:spPr>
          <a:xfrm>
            <a:off x="162123" y="8078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/>
          <p:nvPr>
            <p:ph idx="2" type="subTitle"/>
          </p:nvPr>
        </p:nvSpPr>
        <p:spPr>
          <a:xfrm>
            <a:off x="977129" y="252842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1" name="Google Shape;141;p20"/>
          <p:cNvSpPr txBox="1"/>
          <p:nvPr>
            <p:ph hasCustomPrompt="1" idx="3" type="title"/>
          </p:nvPr>
        </p:nvSpPr>
        <p:spPr>
          <a:xfrm>
            <a:off x="162123" y="200337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/>
          <p:nvPr>
            <p:ph idx="4" type="subTitle"/>
          </p:nvPr>
        </p:nvSpPr>
        <p:spPr>
          <a:xfrm>
            <a:off x="977129" y="37239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20"/>
          <p:cNvSpPr txBox="1"/>
          <p:nvPr>
            <p:ph hasCustomPrompt="1" idx="5" type="title"/>
          </p:nvPr>
        </p:nvSpPr>
        <p:spPr>
          <a:xfrm>
            <a:off x="162123" y="31989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TLE + 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 flipH="1">
            <a:off x="452422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NOLOGY DESIGN 1">
  <p:cSld name="CUSTOM_6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NOLOGY DESIGN 2">
  <p:cSld name="CUSTOM_6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ctrTitle"/>
          </p:nvPr>
        </p:nvSpPr>
        <p:spPr>
          <a:xfrm>
            <a:off x="1313525" y="2979775"/>
            <a:ext cx="24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313525" y="3441225"/>
            <a:ext cx="23598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UR TEAM">
  <p:cSld name="CUSTOM_1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 flipH="1">
            <a:off x="1060575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 flipH="1">
            <a:off x="1376743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2" type="ctrTitle"/>
          </p:nvPr>
        </p:nvSpPr>
        <p:spPr>
          <a:xfrm flipH="1">
            <a:off x="4818513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3" type="subTitle"/>
          </p:nvPr>
        </p:nvSpPr>
        <p:spPr>
          <a:xfrm flipH="1">
            <a:off x="5134674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4" type="title"/>
          </p:nvPr>
        </p:nvSpPr>
        <p:spPr>
          <a:xfrm>
            <a:off x="624750" y="8527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CUSTOM_1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idx="1" type="subTitle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9_1"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redits">
  <p:cSld name="CUSTOM_12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 1">
  <p:cSld name="CUSTOM_6_1_1_1_1">
    <p:bg>
      <p:bgPr>
        <a:solidFill>
          <a:schemeClr val="dk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ctrTitle"/>
          </p:nvPr>
        </p:nvSpPr>
        <p:spPr>
          <a:xfrm>
            <a:off x="5641825" y="1658275"/>
            <a:ext cx="2655600" cy="182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b="0" sz="36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b="0" sz="4800">
                <a:solidFill>
                  <a:srgbClr val="338987"/>
                </a:solidFill>
              </a:defRPr>
            </a:lvl9pPr>
          </a:lstStyle>
          <a:p/>
        </p:txBody>
      </p:sp>
      <p:grpSp>
        <p:nvGrpSpPr>
          <p:cNvPr id="167" name="Google Shape;167;p28"/>
          <p:cNvGrpSpPr/>
          <p:nvPr/>
        </p:nvGrpSpPr>
        <p:grpSpPr>
          <a:xfrm>
            <a:off x="429933" y="1083300"/>
            <a:ext cx="4465655" cy="3077191"/>
            <a:chOff x="1211784" y="1483576"/>
            <a:chExt cx="6753864" cy="2714769"/>
          </a:xfrm>
        </p:grpSpPr>
        <p:sp>
          <p:nvSpPr>
            <p:cNvPr id="168" name="Google Shape;168;p28"/>
            <p:cNvSpPr/>
            <p:nvPr/>
          </p:nvSpPr>
          <p:spPr>
            <a:xfrm>
              <a:off x="1211784" y="1575146"/>
              <a:ext cx="6648000" cy="2623200"/>
            </a:xfrm>
            <a:prstGeom prst="roundRect">
              <a:avLst>
                <a:gd fmla="val 431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317648" y="1483576"/>
              <a:ext cx="6648000" cy="2623200"/>
            </a:xfrm>
            <a:prstGeom prst="roundRect">
              <a:avLst>
                <a:gd fmla="val 4313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">
  <p:cSld name="CUSTOM_6_1_1_2"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/>
          <p:nvPr/>
        </p:nvSpPr>
        <p:spPr>
          <a:xfrm>
            <a:off x="3513575" y="353425"/>
            <a:ext cx="5672400" cy="529500"/>
          </a:xfrm>
          <a:prstGeom prst="roundRect">
            <a:avLst>
              <a:gd fmla="val 1985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"/>
          <p:cNvSpPr/>
          <p:nvPr/>
        </p:nvSpPr>
        <p:spPr>
          <a:xfrm>
            <a:off x="3569775" y="409006"/>
            <a:ext cx="5616300" cy="529500"/>
          </a:xfrm>
          <a:prstGeom prst="roundRect">
            <a:avLst>
              <a:gd fmla="val 1189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>
            <p:ph type="ctrTitle"/>
          </p:nvPr>
        </p:nvSpPr>
        <p:spPr>
          <a:xfrm>
            <a:off x="5180650" y="457300"/>
            <a:ext cx="3194700" cy="481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2400"/>
              <a:buNone/>
              <a:defRPr b="0" sz="18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800"/>
              <a:buNone/>
              <a:defRPr b="0" sz="1800">
                <a:solidFill>
                  <a:srgbClr val="33898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_10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subTitle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4" type="subTitle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123825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hasCustomPrompt="1" idx="5" type="title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/>
          <p:nvPr>
            <p:ph hasCustomPrompt="1" idx="6" type="title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hasCustomPrompt="1" idx="7" type="title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hasCustomPrompt="1" idx="8" type="title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ira Sans Extra Condensed Medium"/>
              <a:buNone/>
              <a:defRPr sz="3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/>
          <p:nvPr>
            <p:ph idx="9" type="subTitle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4"/>
          <p:cNvSpPr txBox="1"/>
          <p:nvPr>
            <p:ph idx="13" type="subTitle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4"/>
          <p:cNvSpPr txBox="1"/>
          <p:nvPr>
            <p:ph idx="14" type="subTitle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4"/>
          <p:cNvSpPr txBox="1"/>
          <p:nvPr>
            <p:ph idx="15" type="subTitle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1">
  <p:cSld name="CUSTOM_1_1_1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hasCustomPrompt="1"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6"/>
          <p:cNvSpPr/>
          <p:nvPr/>
        </p:nvSpPr>
        <p:spPr>
          <a:xfrm>
            <a:off x="4281000" y="2154510"/>
            <a:ext cx="657300" cy="13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ODY TEXT 1">
  <p:cSld name="TITLE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CUSTOM_1_1_1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8"/>
          <p:cNvSpPr txBox="1"/>
          <p:nvPr>
            <p:ph idx="2" type="ctrTitle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subTitle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8"/>
          <p:cNvSpPr txBox="1"/>
          <p:nvPr>
            <p:ph idx="4" type="title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1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19575" y="3078100"/>
            <a:ext cx="7704000" cy="121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ctrTitle"/>
          </p:nvPr>
        </p:nvSpPr>
        <p:spPr>
          <a:xfrm flipH="1">
            <a:off x="1231975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9"/>
          <p:cNvSpPr txBox="1"/>
          <p:nvPr>
            <p:ph idx="2" type="ctrTitle"/>
          </p:nvPr>
        </p:nvSpPr>
        <p:spPr>
          <a:xfrm flipH="1">
            <a:off x="3480088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3" type="subTitle"/>
          </p:nvPr>
        </p:nvSpPr>
        <p:spPr>
          <a:xfrm flipH="1">
            <a:off x="3612388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9"/>
          <p:cNvSpPr txBox="1"/>
          <p:nvPr>
            <p:ph idx="4" type="ctrTitle"/>
          </p:nvPr>
        </p:nvSpPr>
        <p:spPr>
          <a:xfrm flipH="1">
            <a:off x="5715800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5" type="subTitle"/>
          </p:nvPr>
        </p:nvSpPr>
        <p:spPr>
          <a:xfrm flipH="1">
            <a:off x="5848100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9"/>
          <p:cNvSpPr txBox="1"/>
          <p:nvPr>
            <p:ph idx="6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2">
  <p:cSld name="CUSTOM_1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-9375"/>
            <a:ext cx="2719800" cy="51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 txBox="1"/>
          <p:nvPr>
            <p:ph type="ctrTitle"/>
          </p:nvPr>
        </p:nvSpPr>
        <p:spPr>
          <a:xfrm>
            <a:off x="3961500" y="2025782"/>
            <a:ext cx="2319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3961500" y="2487232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hasCustomPrompt="1" idx="2" type="title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6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eam.utah.edu//dream_scholarships.php" TargetMode="External"/><Relationship Id="rId4" Type="http://schemas.openxmlformats.org/officeDocument/2006/relationships/hyperlink" Target="https://www.scholarships.com/" TargetMode="External"/><Relationship Id="rId5" Type="http://schemas.openxmlformats.org/officeDocument/2006/relationships/hyperlink" Target="https://csbs.utah.edu/students/scholarships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slidesgo.com/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/>
          <p:nvPr/>
        </p:nvSpPr>
        <p:spPr>
          <a:xfrm rot="10800000">
            <a:off x="-246523" y="-621760"/>
            <a:ext cx="2828932" cy="1718070"/>
          </a:xfrm>
          <a:custGeom>
            <a:rect b="b" l="l" r="r" t="t"/>
            <a:pathLst>
              <a:path extrusionOk="0" h="187511" w="282399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31"/>
          <p:cNvGrpSpPr/>
          <p:nvPr/>
        </p:nvGrpSpPr>
        <p:grpSpPr>
          <a:xfrm rot="10800000">
            <a:off x="7182766" y="3339995"/>
            <a:ext cx="2878649" cy="1807001"/>
            <a:chOff x="236700" y="391800"/>
            <a:chExt cx="7184050" cy="4930425"/>
          </a:xfrm>
        </p:grpSpPr>
        <p:sp>
          <p:nvSpPr>
            <p:cNvPr id="185" name="Google Shape;185;p31"/>
            <p:cNvSpPr/>
            <p:nvPr/>
          </p:nvSpPr>
          <p:spPr>
            <a:xfrm>
              <a:off x="309275" y="518025"/>
              <a:ext cx="7059975" cy="4687775"/>
            </a:xfrm>
            <a:custGeom>
              <a:rect b="b" l="l" r="r" t="t"/>
              <a:pathLst>
                <a:path extrusionOk="0" h="187511" w="282399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236700" y="391800"/>
              <a:ext cx="7184050" cy="4930425"/>
            </a:xfrm>
            <a:custGeom>
              <a:rect b="b" l="l" r="r" t="t"/>
              <a:pathLst>
                <a:path extrusionOk="0" h="197217" w="287362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" name="Google Shape;187;p31"/>
          <p:cNvGrpSpPr/>
          <p:nvPr/>
        </p:nvGrpSpPr>
        <p:grpSpPr>
          <a:xfrm rot="6772370">
            <a:off x="314433" y="-1413864"/>
            <a:ext cx="2613311" cy="5224821"/>
            <a:chOff x="2499325" y="238125"/>
            <a:chExt cx="2613225" cy="5224650"/>
          </a:xfrm>
        </p:grpSpPr>
        <p:sp>
          <p:nvSpPr>
            <p:cNvPr id="188" name="Google Shape;188;p31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1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31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Presented by: 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Thaiss Del Rio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4243350" y="3077613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31"/>
          <p:cNvGrpSpPr/>
          <p:nvPr/>
        </p:nvGrpSpPr>
        <p:grpSpPr>
          <a:xfrm rot="1384210">
            <a:off x="2897183" y="2271910"/>
            <a:ext cx="5686527" cy="3437375"/>
            <a:chOff x="238125" y="693075"/>
            <a:chExt cx="7137450" cy="4314425"/>
          </a:xfrm>
        </p:grpSpPr>
        <p:sp>
          <p:nvSpPr>
            <p:cNvPr id="193" name="Google Shape;193;p31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31"/>
          <p:cNvGrpSpPr/>
          <p:nvPr/>
        </p:nvGrpSpPr>
        <p:grpSpPr>
          <a:xfrm flipH="1">
            <a:off x="7007806" y="-799290"/>
            <a:ext cx="2554808" cy="3477212"/>
            <a:chOff x="1882000" y="238175"/>
            <a:chExt cx="3843550" cy="5231250"/>
          </a:xfrm>
        </p:grpSpPr>
        <p:sp>
          <p:nvSpPr>
            <p:cNvPr id="196" name="Google Shape;196;p31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1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1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20" name="Google Shape;220;p31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2" name="Google Shape;2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>
            <p:ph type="ctrTitle"/>
          </p:nvPr>
        </p:nvSpPr>
        <p:spPr>
          <a:xfrm>
            <a:off x="1152600" y="571425"/>
            <a:ext cx="6838800" cy="25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>
                <a:solidFill>
                  <a:schemeClr val="accent2"/>
                </a:solidFill>
              </a:rPr>
              <a:t>A High School Student’s Guide to Personal Finance: 5 Things You Should Know</a:t>
            </a:r>
            <a:endParaRPr sz="39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0"/>
          <p:cNvSpPr txBox="1"/>
          <p:nvPr>
            <p:ph idx="2" type="title"/>
          </p:nvPr>
        </p:nvSpPr>
        <p:spPr>
          <a:xfrm>
            <a:off x="3078000" y="1579500"/>
            <a:ext cx="5670000" cy="18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IS MURPHY’S LAW?</a:t>
            </a:r>
            <a:endParaRPr/>
          </a:p>
        </p:txBody>
      </p:sp>
      <p:pic>
        <p:nvPicPr>
          <p:cNvPr id="1409" name="Google Shape;140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41"/>
          <p:cNvGrpSpPr/>
          <p:nvPr/>
        </p:nvGrpSpPr>
        <p:grpSpPr>
          <a:xfrm>
            <a:off x="-593447" y="-533304"/>
            <a:ext cx="1957728" cy="1943910"/>
            <a:chOff x="1173550" y="238600"/>
            <a:chExt cx="5252825" cy="5215750"/>
          </a:xfrm>
        </p:grpSpPr>
        <p:sp>
          <p:nvSpPr>
            <p:cNvPr id="1415" name="Google Shape;1415;p41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1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1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1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1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1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1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1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1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1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1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1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1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1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1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1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1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1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1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1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1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1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1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1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1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1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1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1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1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1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1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1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1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1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1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1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1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1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1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1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1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1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1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1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1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1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1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1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1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1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0" name="Google Shape;1600;p41"/>
          <p:cNvSpPr/>
          <p:nvPr/>
        </p:nvSpPr>
        <p:spPr>
          <a:xfrm>
            <a:off x="4788150" y="58588"/>
            <a:ext cx="7079400" cy="3826525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41"/>
          <p:cNvSpPr/>
          <p:nvPr/>
        </p:nvSpPr>
        <p:spPr>
          <a:xfrm>
            <a:off x="719575" y="2981675"/>
            <a:ext cx="7704000" cy="14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41"/>
          <p:cNvSpPr txBox="1"/>
          <p:nvPr>
            <p:ph idx="6" type="title"/>
          </p:nvPr>
        </p:nvSpPr>
        <p:spPr>
          <a:xfrm>
            <a:off x="1213650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Three Types of Savings Account</a:t>
            </a:r>
            <a:endParaRPr/>
          </a:p>
        </p:txBody>
      </p:sp>
      <p:grpSp>
        <p:nvGrpSpPr>
          <p:cNvPr id="1603" name="Google Shape;1603;p41"/>
          <p:cNvGrpSpPr/>
          <p:nvPr/>
        </p:nvGrpSpPr>
        <p:grpSpPr>
          <a:xfrm>
            <a:off x="2005183" y="2193270"/>
            <a:ext cx="731626" cy="581481"/>
            <a:chOff x="235075" y="777725"/>
            <a:chExt cx="7186900" cy="4132775"/>
          </a:xfrm>
        </p:grpSpPr>
        <p:sp>
          <p:nvSpPr>
            <p:cNvPr id="1604" name="Google Shape;1604;p4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6" name="Google Shape;1606;p41"/>
          <p:cNvGrpSpPr/>
          <p:nvPr/>
        </p:nvGrpSpPr>
        <p:grpSpPr>
          <a:xfrm flipH="1" rot="10800000">
            <a:off x="4167309" y="2180045"/>
            <a:ext cx="808526" cy="607931"/>
            <a:chOff x="235075" y="777725"/>
            <a:chExt cx="7186900" cy="4132775"/>
          </a:xfrm>
        </p:grpSpPr>
        <p:sp>
          <p:nvSpPr>
            <p:cNvPr id="1607" name="Google Shape;1607;p4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9" name="Google Shape;1609;p41"/>
          <p:cNvSpPr/>
          <p:nvPr/>
        </p:nvSpPr>
        <p:spPr>
          <a:xfrm flipH="1" rot="-5263555">
            <a:off x="6595315" y="2124800"/>
            <a:ext cx="588762" cy="718414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10" name="Google Shape;1610;p41"/>
          <p:cNvGrpSpPr/>
          <p:nvPr/>
        </p:nvGrpSpPr>
        <p:grpSpPr>
          <a:xfrm>
            <a:off x="2216920" y="2329512"/>
            <a:ext cx="308143" cy="308994"/>
            <a:chOff x="-48633950" y="1972600"/>
            <a:chExt cx="300100" cy="300900"/>
          </a:xfrm>
        </p:grpSpPr>
        <p:sp>
          <p:nvSpPr>
            <p:cNvPr id="1611" name="Google Shape;1611;p41"/>
            <p:cNvSpPr/>
            <p:nvPr/>
          </p:nvSpPr>
          <p:spPr>
            <a:xfrm>
              <a:off x="-48633950" y="1972600"/>
              <a:ext cx="300100" cy="300900"/>
            </a:xfrm>
            <a:custGeom>
              <a:rect b="b" l="l" r="r" t="t"/>
              <a:pathLst>
                <a:path extrusionOk="0" h="12036" w="12004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-48509525" y="2097050"/>
              <a:ext cx="52800" cy="52775"/>
            </a:xfrm>
            <a:custGeom>
              <a:rect b="b" l="l" r="r" t="t"/>
              <a:pathLst>
                <a:path extrusionOk="0" h="2111" w="2112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3" name="Google Shape;1613;p41"/>
          <p:cNvGrpSpPr/>
          <p:nvPr/>
        </p:nvGrpSpPr>
        <p:grpSpPr>
          <a:xfrm>
            <a:off x="4460483" y="2291767"/>
            <a:ext cx="263682" cy="308301"/>
            <a:chOff x="-48271690" y="2342650"/>
            <a:chExt cx="256800" cy="300225"/>
          </a:xfrm>
        </p:grpSpPr>
        <p:sp>
          <p:nvSpPr>
            <p:cNvPr id="1614" name="Google Shape;1614;p41"/>
            <p:cNvSpPr/>
            <p:nvPr/>
          </p:nvSpPr>
          <p:spPr>
            <a:xfrm>
              <a:off x="-48271690" y="2342650"/>
              <a:ext cx="256800" cy="300225"/>
            </a:xfrm>
            <a:custGeom>
              <a:rect b="b" l="l" r="r" t="t"/>
              <a:pathLst>
                <a:path extrusionOk="0" h="12009" w="10272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-48229940" y="2377425"/>
              <a:ext cx="144150" cy="140225"/>
            </a:xfrm>
            <a:custGeom>
              <a:rect b="b" l="l" r="r" t="t"/>
              <a:pathLst>
                <a:path extrusionOk="0" h="5609" w="5766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-48185040" y="2422325"/>
              <a:ext cx="52775" cy="52800"/>
            </a:xfrm>
            <a:custGeom>
              <a:rect b="b" l="l" r="r" t="t"/>
              <a:pathLst>
                <a:path extrusionOk="0" h="2112" w="2111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7" name="Google Shape;1617;p41"/>
          <p:cNvGrpSpPr/>
          <p:nvPr/>
        </p:nvGrpSpPr>
        <p:grpSpPr>
          <a:xfrm>
            <a:off x="6734909" y="2292085"/>
            <a:ext cx="309580" cy="307634"/>
            <a:chOff x="-45665400" y="2703250"/>
            <a:chExt cx="301500" cy="299575"/>
          </a:xfrm>
        </p:grpSpPr>
        <p:sp>
          <p:nvSpPr>
            <p:cNvPr id="1618" name="Google Shape;1618;p41"/>
            <p:cNvSpPr/>
            <p:nvPr/>
          </p:nvSpPr>
          <p:spPr>
            <a:xfrm>
              <a:off x="-45664625" y="2703250"/>
              <a:ext cx="300725" cy="299575"/>
            </a:xfrm>
            <a:custGeom>
              <a:rect b="b" l="l" r="r" t="t"/>
              <a:pathLst>
                <a:path extrusionOk="0" h="11983" w="12029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-45663825" y="28791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-45613425" y="2929750"/>
              <a:ext cx="71700" cy="71500"/>
            </a:xfrm>
            <a:custGeom>
              <a:rect b="b" l="l" r="r" t="t"/>
              <a:pathLst>
                <a:path extrusionOk="0" h="2860" w="2868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-45665400" y="2923050"/>
              <a:ext cx="81150" cy="79000"/>
            </a:xfrm>
            <a:custGeom>
              <a:rect b="b" l="l" r="r" t="t"/>
              <a:pathLst>
                <a:path extrusionOk="0" h="3160" w="3246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2" name="Google Shape;1622;p41"/>
          <p:cNvSpPr txBox="1"/>
          <p:nvPr>
            <p:ph idx="1" type="subTitle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fixed-interest savings account that is easily accessible. Great for budgeting. </a:t>
            </a:r>
            <a:endParaRPr/>
          </a:p>
        </p:txBody>
      </p:sp>
      <p:sp>
        <p:nvSpPr>
          <p:cNvPr id="1623" name="Google Shape;1623;p41"/>
          <p:cNvSpPr txBox="1"/>
          <p:nvPr>
            <p:ph idx="3" type="subTitle"/>
          </p:nvPr>
        </p:nvSpPr>
        <p:spPr>
          <a:xfrm flipH="1">
            <a:off x="3606175" y="3307325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high-interest earning savings account that is easily accessible. Great for emergency funds and tuition. A large minimum balance is typically needed to open.</a:t>
            </a:r>
            <a:endParaRPr/>
          </a:p>
        </p:txBody>
      </p:sp>
      <p:sp>
        <p:nvSpPr>
          <p:cNvPr id="1624" name="Google Shape;1624;p41"/>
          <p:cNvSpPr txBox="1"/>
          <p:nvPr>
            <p:ph idx="5" type="subTitle"/>
          </p:nvPr>
        </p:nvSpPr>
        <p:spPr>
          <a:xfrm flipH="1">
            <a:off x="5728250" y="3477550"/>
            <a:ext cx="2322900" cy="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type of savings account that offers a higher interest rate than a general savings and money market accounts. Money is locked up for a specified period of time. </a:t>
            </a:r>
            <a:endParaRPr/>
          </a:p>
        </p:txBody>
      </p:sp>
      <p:sp>
        <p:nvSpPr>
          <p:cNvPr id="1625" name="Google Shape;1625;p41"/>
          <p:cNvSpPr txBox="1"/>
          <p:nvPr>
            <p:ph type="ctrTitle"/>
          </p:nvPr>
        </p:nvSpPr>
        <p:spPr>
          <a:xfrm flipH="1">
            <a:off x="1231975" y="30578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General Savings Account</a:t>
            </a:r>
            <a:endParaRPr/>
          </a:p>
        </p:txBody>
      </p:sp>
      <p:sp>
        <p:nvSpPr>
          <p:cNvPr id="1626" name="Google Shape;1626;p41"/>
          <p:cNvSpPr txBox="1"/>
          <p:nvPr>
            <p:ph idx="2" type="ctrTitle"/>
          </p:nvPr>
        </p:nvSpPr>
        <p:spPr>
          <a:xfrm flipH="1">
            <a:off x="3480088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Money Market</a:t>
            </a:r>
            <a:endParaRPr/>
          </a:p>
        </p:txBody>
      </p:sp>
      <p:sp>
        <p:nvSpPr>
          <p:cNvPr id="1627" name="Google Shape;1627;p41"/>
          <p:cNvSpPr txBox="1"/>
          <p:nvPr>
            <p:ph idx="4" type="ctrTitle"/>
          </p:nvPr>
        </p:nvSpPr>
        <p:spPr>
          <a:xfrm flipH="1">
            <a:off x="5715800" y="30578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Certificate of Deposit (CD)</a:t>
            </a:r>
            <a:endParaRPr/>
          </a:p>
        </p:txBody>
      </p:sp>
      <p:sp>
        <p:nvSpPr>
          <p:cNvPr id="1628" name="Google Shape;1628;p41"/>
          <p:cNvSpPr/>
          <p:nvPr/>
        </p:nvSpPr>
        <p:spPr>
          <a:xfrm>
            <a:off x="7044500" y="305400"/>
            <a:ext cx="2195400" cy="1404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41"/>
          <p:cNvSpPr txBox="1"/>
          <p:nvPr/>
        </p:nvSpPr>
        <p:spPr>
          <a:xfrm>
            <a:off x="7277000" y="578400"/>
            <a:ext cx="17850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Roboto"/>
                <a:ea typeface="Roboto"/>
                <a:cs typeface="Roboto"/>
                <a:sym typeface="Roboto"/>
              </a:rPr>
              <a:t>Thaiss Tip: </a:t>
            </a:r>
            <a:r>
              <a:rPr b="1" lang="es" sz="1300">
                <a:latin typeface="Roboto"/>
                <a:ea typeface="Roboto"/>
                <a:cs typeface="Roboto"/>
                <a:sym typeface="Roboto"/>
              </a:rPr>
              <a:t>NEVER </a:t>
            </a:r>
            <a:r>
              <a:rPr lang="es" sz="1300">
                <a:latin typeface="Roboto"/>
                <a:ea typeface="Roboto"/>
                <a:cs typeface="Roboto"/>
                <a:sym typeface="Roboto"/>
              </a:rPr>
              <a:t>pay monthly fees for a savings account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0" name="Google Shape;16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41"/>
          <p:cNvSpPr txBox="1"/>
          <p:nvPr/>
        </p:nvSpPr>
        <p:spPr>
          <a:xfrm>
            <a:off x="7834400" y="2175700"/>
            <a:ext cx="16065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42"/>
          <p:cNvSpPr txBox="1"/>
          <p:nvPr>
            <p:ph type="ctrTitle"/>
          </p:nvPr>
        </p:nvSpPr>
        <p:spPr>
          <a:xfrm flipH="1">
            <a:off x="2188475" y="96600"/>
            <a:ext cx="46224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SHOULD I SAVE FOR AND HOW MUCH?</a:t>
            </a:r>
            <a:endParaRPr/>
          </a:p>
        </p:txBody>
      </p:sp>
      <p:grpSp>
        <p:nvGrpSpPr>
          <p:cNvPr id="1637" name="Google Shape;1637;p42"/>
          <p:cNvGrpSpPr/>
          <p:nvPr/>
        </p:nvGrpSpPr>
        <p:grpSpPr>
          <a:xfrm>
            <a:off x="3453879" y="5322939"/>
            <a:ext cx="114945" cy="81857"/>
            <a:chOff x="-59015625" y="1993850"/>
            <a:chExt cx="144950" cy="103225"/>
          </a:xfrm>
        </p:grpSpPr>
        <p:sp>
          <p:nvSpPr>
            <p:cNvPr id="1638" name="Google Shape;1638;p42"/>
            <p:cNvSpPr/>
            <p:nvPr/>
          </p:nvSpPr>
          <p:spPr>
            <a:xfrm>
              <a:off x="-59015625" y="19938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-58954200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-58891975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-59015625" y="2034825"/>
              <a:ext cx="20500" cy="21275"/>
            </a:xfrm>
            <a:custGeom>
              <a:rect b="b" l="l" r="r" t="t"/>
              <a:pathLst>
                <a:path extrusionOk="0" h="851" w="82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-58954200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-58891975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-59015625" y="20765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-58954200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-58891975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42"/>
          <p:cNvGrpSpPr/>
          <p:nvPr/>
        </p:nvGrpSpPr>
        <p:grpSpPr>
          <a:xfrm>
            <a:off x="7138132" y="10"/>
            <a:ext cx="2070956" cy="1326285"/>
            <a:chOff x="209625" y="551300"/>
            <a:chExt cx="7170900" cy="4592400"/>
          </a:xfrm>
        </p:grpSpPr>
        <p:sp>
          <p:nvSpPr>
            <p:cNvPr id="1648" name="Google Shape;1648;p42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44" name="Google Shape;17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600" y="2922825"/>
            <a:ext cx="1919625" cy="19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675" y="1682725"/>
            <a:ext cx="1919625" cy="19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6" name="Google Shape;17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750" y="3075225"/>
            <a:ext cx="1919625" cy="19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7" name="Google Shape;1747;p42"/>
          <p:cNvSpPr txBox="1"/>
          <p:nvPr/>
        </p:nvSpPr>
        <p:spPr>
          <a:xfrm>
            <a:off x="60625" y="1147400"/>
            <a:ext cx="33933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Ex: Diana makes $7.25 working at a bookstore and works 20 hours per week. She makes roughly $505 every month and decides to save 40% of her paycheck ($202).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8" name="Google Shape;1748;p42"/>
          <p:cNvSpPr txBox="1"/>
          <p:nvPr/>
        </p:nvSpPr>
        <p:spPr>
          <a:xfrm>
            <a:off x="1802063" y="3934650"/>
            <a:ext cx="1331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Roboto"/>
                <a:ea typeface="Roboto"/>
                <a:cs typeface="Roboto"/>
                <a:sym typeface="Roboto"/>
              </a:rPr>
              <a:t>Emergency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9" name="Google Shape;1749;p42"/>
          <p:cNvSpPr txBox="1"/>
          <p:nvPr/>
        </p:nvSpPr>
        <p:spPr>
          <a:xfrm>
            <a:off x="4152575" y="2614750"/>
            <a:ext cx="11418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latin typeface="Roboto"/>
                <a:ea typeface="Roboto"/>
                <a:cs typeface="Roboto"/>
                <a:sym typeface="Roboto"/>
              </a:rPr>
              <a:t>College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0" name="Google Shape;1750;p42"/>
          <p:cNvSpPr txBox="1"/>
          <p:nvPr/>
        </p:nvSpPr>
        <p:spPr>
          <a:xfrm>
            <a:off x="6508650" y="4018950"/>
            <a:ext cx="11418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boto"/>
                <a:ea typeface="Roboto"/>
                <a:cs typeface="Roboto"/>
                <a:sym typeface="Roboto"/>
              </a:rPr>
              <a:t>Car</a:t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1" name="Google Shape;1751;p42"/>
          <p:cNvSpPr txBox="1"/>
          <p:nvPr/>
        </p:nvSpPr>
        <p:spPr>
          <a:xfrm>
            <a:off x="5916013" y="1205025"/>
            <a:ext cx="9894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Roboto"/>
                <a:ea typeface="Roboto"/>
                <a:cs typeface="Roboto"/>
                <a:sym typeface="Roboto"/>
              </a:rPr>
              <a:t>$67.33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2" name="Google Shape;1752;p42"/>
          <p:cNvSpPr/>
          <p:nvPr/>
        </p:nvSpPr>
        <p:spPr>
          <a:xfrm flipH="1" rot="-5400000">
            <a:off x="5153959" y="1285809"/>
            <a:ext cx="687300" cy="768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42"/>
          <p:cNvSpPr/>
          <p:nvPr/>
        </p:nvSpPr>
        <p:spPr>
          <a:xfrm flipH="1" rot="10798499">
            <a:off x="648027" y="3540012"/>
            <a:ext cx="687300" cy="7683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42"/>
          <p:cNvSpPr txBox="1"/>
          <p:nvPr/>
        </p:nvSpPr>
        <p:spPr>
          <a:xfrm>
            <a:off x="266613" y="3125750"/>
            <a:ext cx="9894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Roboto"/>
                <a:ea typeface="Roboto"/>
                <a:cs typeface="Roboto"/>
                <a:sym typeface="Roboto"/>
              </a:rPr>
              <a:t>$67.33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5" name="Google Shape;1755;p42"/>
          <p:cNvSpPr/>
          <p:nvPr/>
        </p:nvSpPr>
        <p:spPr>
          <a:xfrm rot="10800000">
            <a:off x="8111652" y="3385150"/>
            <a:ext cx="887400" cy="777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42"/>
          <p:cNvSpPr txBox="1"/>
          <p:nvPr/>
        </p:nvSpPr>
        <p:spPr>
          <a:xfrm>
            <a:off x="8199138" y="2988550"/>
            <a:ext cx="9894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latin typeface="Roboto"/>
                <a:ea typeface="Roboto"/>
                <a:cs typeface="Roboto"/>
                <a:sym typeface="Roboto"/>
              </a:rPr>
              <a:t>$67.33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7" name="Google Shape;175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Google Shape;1762;p43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1763" name="Google Shape;1763;p43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6" name="Google Shape;1766;p43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7" name="Google Shape;1767;p43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1768" name="Google Shape;1768;p43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0" name="Google Shape;1770;p43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1771" name="Google Shape;1771;p43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3" name="Google Shape;1773;p43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43"/>
          <p:cNvSpPr txBox="1"/>
          <p:nvPr>
            <p:ph type="ctrTitle"/>
          </p:nvPr>
        </p:nvSpPr>
        <p:spPr>
          <a:xfrm>
            <a:off x="1046250" y="28065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BUILDING A 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FINANCIAL PLAN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75" name="Google Shape;1775;p43"/>
          <p:cNvSpPr txBox="1"/>
          <p:nvPr>
            <p:ph idx="1" type="subTitle"/>
          </p:nvPr>
        </p:nvSpPr>
        <p:spPr>
          <a:xfrm>
            <a:off x="3605475" y="3344200"/>
            <a:ext cx="1957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What is budgeting?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76" name="Google Shape;1776;p43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777" name="Google Shape;1777;p43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1778" name="Google Shape;1778;p43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3" name="Google Shape;1793;p43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4" name="Google Shape;1794;p43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1795" name="Google Shape;1795;p43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2" name="Google Shape;1802;p43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1803" name="Google Shape;1803;p43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3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3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3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3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55" name="Google Shape;18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0" name="Google Shape;1860;p44"/>
          <p:cNvGrpSpPr/>
          <p:nvPr/>
        </p:nvGrpSpPr>
        <p:grpSpPr>
          <a:xfrm>
            <a:off x="3039713" y="1424263"/>
            <a:ext cx="7186900" cy="4132775"/>
            <a:chOff x="235075" y="777725"/>
            <a:chExt cx="7186900" cy="4132775"/>
          </a:xfrm>
        </p:grpSpPr>
        <p:sp>
          <p:nvSpPr>
            <p:cNvPr id="1861" name="Google Shape;1861;p4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3" name="Google Shape;1863;p44"/>
          <p:cNvSpPr txBox="1"/>
          <p:nvPr/>
        </p:nvSpPr>
        <p:spPr>
          <a:xfrm>
            <a:off x="1157150" y="2120528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out your income.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44"/>
          <p:cNvSpPr/>
          <p:nvPr/>
        </p:nvSpPr>
        <p:spPr>
          <a:xfrm>
            <a:off x="98" y="4048798"/>
            <a:ext cx="28596" cy="32"/>
          </a:xfrm>
          <a:custGeom>
            <a:rect b="b" l="l" r="r" t="t"/>
            <a:pathLst>
              <a:path extrusionOk="0" fill="none" h="1" w="893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cap="flat" cmpd="sng" w="3800">
            <a:solidFill>
              <a:srgbClr val="1F1F1F"/>
            </a:solidFill>
            <a:prstDash val="solid"/>
            <a:miter lim="8921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44"/>
          <p:cNvSpPr txBox="1"/>
          <p:nvPr/>
        </p:nvSpPr>
        <p:spPr>
          <a:xfrm>
            <a:off x="5935149" y="2120525"/>
            <a:ext cx="24420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Visit the website of your college of choice to view tuition, fees, room and board costs.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6" name="Google Shape;1866;p44"/>
          <p:cNvSpPr txBox="1"/>
          <p:nvPr/>
        </p:nvSpPr>
        <p:spPr>
          <a:xfrm>
            <a:off x="5935157" y="3362355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Review your budget every month and adjust what is needed in order to meet your goals!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7" name="Google Shape;1867;p44"/>
          <p:cNvSpPr txBox="1"/>
          <p:nvPr/>
        </p:nvSpPr>
        <p:spPr>
          <a:xfrm>
            <a:off x="1630663" y="1793841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STEP 01</a:t>
            </a:r>
            <a:endParaRPr sz="2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8" name="Google Shape;1868;p44"/>
          <p:cNvSpPr txBox="1"/>
          <p:nvPr/>
        </p:nvSpPr>
        <p:spPr>
          <a:xfrm>
            <a:off x="5935150" y="1793841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STEP 02</a:t>
            </a:r>
            <a:endParaRPr sz="2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9" name="Google Shape;1869;p44"/>
          <p:cNvSpPr txBox="1"/>
          <p:nvPr/>
        </p:nvSpPr>
        <p:spPr>
          <a:xfrm>
            <a:off x="5935150" y="3051190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STEP 03</a:t>
            </a:r>
            <a:endParaRPr sz="2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0" name="Google Shape;1870;p44"/>
          <p:cNvSpPr txBox="1"/>
          <p:nvPr/>
        </p:nvSpPr>
        <p:spPr>
          <a:xfrm>
            <a:off x="1157150" y="3362355"/>
            <a:ext cx="20517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Figure out what method of budgeting you like best.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Ex: paper and pen, spreadsheets, online apps, etc., 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1" name="Google Shape;1871;p44"/>
          <p:cNvSpPr txBox="1"/>
          <p:nvPr/>
        </p:nvSpPr>
        <p:spPr>
          <a:xfrm>
            <a:off x="1322963" y="3051203"/>
            <a:ext cx="1578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STEP 04</a:t>
            </a:r>
            <a:endParaRPr sz="20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2" name="Google Shape;1872;p44"/>
          <p:cNvSpPr/>
          <p:nvPr/>
        </p:nvSpPr>
        <p:spPr>
          <a:xfrm>
            <a:off x="3513023" y="1976942"/>
            <a:ext cx="881700" cy="827700"/>
          </a:xfrm>
          <a:prstGeom prst="roundRect">
            <a:avLst>
              <a:gd fmla="val 431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44"/>
          <p:cNvSpPr/>
          <p:nvPr/>
        </p:nvSpPr>
        <p:spPr>
          <a:xfrm>
            <a:off x="3513023" y="3228667"/>
            <a:ext cx="881700" cy="827700"/>
          </a:xfrm>
          <a:prstGeom prst="roundRect">
            <a:avLst>
              <a:gd fmla="val 431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44"/>
          <p:cNvSpPr/>
          <p:nvPr/>
        </p:nvSpPr>
        <p:spPr>
          <a:xfrm>
            <a:off x="4772348" y="3228667"/>
            <a:ext cx="881700" cy="827700"/>
          </a:xfrm>
          <a:prstGeom prst="roundRect">
            <a:avLst>
              <a:gd fmla="val 431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44"/>
          <p:cNvSpPr/>
          <p:nvPr/>
        </p:nvSpPr>
        <p:spPr>
          <a:xfrm>
            <a:off x="4831115" y="3171092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44"/>
          <p:cNvSpPr/>
          <p:nvPr/>
        </p:nvSpPr>
        <p:spPr>
          <a:xfrm>
            <a:off x="4772348" y="1972805"/>
            <a:ext cx="881700" cy="827700"/>
          </a:xfrm>
          <a:prstGeom prst="roundRect">
            <a:avLst>
              <a:gd fmla="val 431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7" name="Google Shape;1877;p44"/>
          <p:cNvCxnSpPr>
            <a:stCxn id="1878" idx="2"/>
            <a:endCxn id="1879" idx="0"/>
          </p:cNvCxnSpPr>
          <p:nvPr/>
        </p:nvCxnSpPr>
        <p:spPr>
          <a:xfrm>
            <a:off x="4012640" y="2747067"/>
            <a:ext cx="0" cy="4239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0" name="Google Shape;1880;p44"/>
          <p:cNvCxnSpPr>
            <a:stCxn id="1878" idx="3"/>
            <a:endCxn id="1881" idx="1"/>
          </p:cNvCxnSpPr>
          <p:nvPr/>
        </p:nvCxnSpPr>
        <p:spPr>
          <a:xfrm flipH="1" rot="10800000">
            <a:off x="4453490" y="2329017"/>
            <a:ext cx="377700" cy="42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2" name="Google Shape;1882;p44"/>
          <p:cNvCxnSpPr>
            <a:stCxn id="1881" idx="2"/>
            <a:endCxn id="1875" idx="0"/>
          </p:cNvCxnSpPr>
          <p:nvPr/>
        </p:nvCxnSpPr>
        <p:spPr>
          <a:xfrm>
            <a:off x="5271965" y="2742930"/>
            <a:ext cx="0" cy="4281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3" name="Google Shape;1883;p44"/>
          <p:cNvCxnSpPr>
            <a:stCxn id="1875" idx="1"/>
            <a:endCxn id="1879" idx="3"/>
          </p:cNvCxnSpPr>
          <p:nvPr/>
        </p:nvCxnSpPr>
        <p:spPr>
          <a:xfrm rot="10800000">
            <a:off x="4453415" y="3584942"/>
            <a:ext cx="377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84" name="Google Shape;1884;p44"/>
          <p:cNvGrpSpPr/>
          <p:nvPr/>
        </p:nvGrpSpPr>
        <p:grpSpPr>
          <a:xfrm>
            <a:off x="5087788" y="3396425"/>
            <a:ext cx="368375" cy="368650"/>
            <a:chOff x="6268875" y="3225525"/>
            <a:chExt cx="368375" cy="368650"/>
          </a:xfrm>
        </p:grpSpPr>
        <p:sp>
          <p:nvSpPr>
            <p:cNvPr id="1885" name="Google Shape;1885;p44"/>
            <p:cNvSpPr/>
            <p:nvPr/>
          </p:nvSpPr>
          <p:spPr>
            <a:xfrm>
              <a:off x="6373275" y="3225525"/>
              <a:ext cx="201350" cy="106450"/>
            </a:xfrm>
            <a:custGeom>
              <a:rect b="b" l="l" r="r" t="t"/>
              <a:pathLst>
                <a:path extrusionOk="0" h="4258" w="8054">
                  <a:moveTo>
                    <a:pt x="4379" y="0"/>
                  </a:moveTo>
                  <a:cubicBezTo>
                    <a:pt x="4165" y="0"/>
                    <a:pt x="3952" y="83"/>
                    <a:pt x="3792" y="248"/>
                  </a:cubicBezTo>
                  <a:lnTo>
                    <a:pt x="2903" y="1127"/>
                  </a:lnTo>
                  <a:lnTo>
                    <a:pt x="153" y="3887"/>
                  </a:lnTo>
                  <a:cubicBezTo>
                    <a:pt x="1" y="4039"/>
                    <a:pt x="143" y="4258"/>
                    <a:pt x="312" y="4258"/>
                  </a:cubicBezTo>
                  <a:cubicBezTo>
                    <a:pt x="363" y="4258"/>
                    <a:pt x="417" y="4238"/>
                    <a:pt x="465" y="4189"/>
                  </a:cubicBezTo>
                  <a:lnTo>
                    <a:pt x="2743" y="1912"/>
                  </a:lnTo>
                  <a:lnTo>
                    <a:pt x="4104" y="560"/>
                  </a:lnTo>
                  <a:cubicBezTo>
                    <a:pt x="4179" y="480"/>
                    <a:pt x="4281" y="440"/>
                    <a:pt x="4382" y="440"/>
                  </a:cubicBezTo>
                  <a:cubicBezTo>
                    <a:pt x="4484" y="440"/>
                    <a:pt x="4586" y="480"/>
                    <a:pt x="4661" y="560"/>
                  </a:cubicBezTo>
                  <a:lnTo>
                    <a:pt x="7421" y="3320"/>
                  </a:lnTo>
                  <a:cubicBezTo>
                    <a:pt x="7572" y="3471"/>
                    <a:pt x="7572" y="3717"/>
                    <a:pt x="7421" y="3877"/>
                  </a:cubicBezTo>
                  <a:lnTo>
                    <a:pt x="7411" y="3887"/>
                  </a:lnTo>
                  <a:cubicBezTo>
                    <a:pt x="7259" y="4039"/>
                    <a:pt x="7401" y="4258"/>
                    <a:pt x="7570" y="4258"/>
                  </a:cubicBezTo>
                  <a:cubicBezTo>
                    <a:pt x="7621" y="4258"/>
                    <a:pt x="7675" y="4238"/>
                    <a:pt x="7723" y="4189"/>
                  </a:cubicBezTo>
                  <a:lnTo>
                    <a:pt x="7733" y="4189"/>
                  </a:lnTo>
                  <a:cubicBezTo>
                    <a:pt x="8054" y="3858"/>
                    <a:pt x="8054" y="3329"/>
                    <a:pt x="7733" y="3008"/>
                  </a:cubicBezTo>
                  <a:lnTo>
                    <a:pt x="4973" y="248"/>
                  </a:lnTo>
                  <a:cubicBezTo>
                    <a:pt x="4808" y="83"/>
                    <a:pt x="4593" y="0"/>
                    <a:pt x="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6400450" y="3262300"/>
              <a:ext cx="136625" cy="69675"/>
            </a:xfrm>
            <a:custGeom>
              <a:rect b="b" l="l" r="r" t="t"/>
              <a:pathLst>
                <a:path extrusionOk="0" h="2787" w="5465">
                  <a:moveTo>
                    <a:pt x="2657" y="0"/>
                  </a:moveTo>
                  <a:cubicBezTo>
                    <a:pt x="2603" y="0"/>
                    <a:pt x="2549" y="20"/>
                    <a:pt x="2506" y="63"/>
                  </a:cubicBezTo>
                  <a:lnTo>
                    <a:pt x="153" y="2416"/>
                  </a:lnTo>
                  <a:cubicBezTo>
                    <a:pt x="1" y="2568"/>
                    <a:pt x="143" y="2787"/>
                    <a:pt x="312" y="2787"/>
                  </a:cubicBezTo>
                  <a:cubicBezTo>
                    <a:pt x="363" y="2787"/>
                    <a:pt x="416" y="2767"/>
                    <a:pt x="465" y="2718"/>
                  </a:cubicBezTo>
                  <a:lnTo>
                    <a:pt x="2601" y="582"/>
                  </a:lnTo>
                  <a:cubicBezTo>
                    <a:pt x="2780" y="800"/>
                    <a:pt x="3038" y="908"/>
                    <a:pt x="3294" y="908"/>
                  </a:cubicBezTo>
                  <a:cubicBezTo>
                    <a:pt x="3551" y="908"/>
                    <a:pt x="3806" y="800"/>
                    <a:pt x="3981" y="582"/>
                  </a:cubicBezTo>
                  <a:lnTo>
                    <a:pt x="4831" y="1433"/>
                  </a:lnTo>
                  <a:cubicBezTo>
                    <a:pt x="4812" y="1452"/>
                    <a:pt x="4784" y="1471"/>
                    <a:pt x="4765" y="1499"/>
                  </a:cubicBezTo>
                  <a:cubicBezTo>
                    <a:pt x="4434" y="1830"/>
                    <a:pt x="4415" y="2359"/>
                    <a:pt x="4727" y="2709"/>
                  </a:cubicBezTo>
                  <a:cubicBezTo>
                    <a:pt x="4777" y="2761"/>
                    <a:pt x="4833" y="2783"/>
                    <a:pt x="4888" y="2783"/>
                  </a:cubicBezTo>
                  <a:cubicBezTo>
                    <a:pt x="5051" y="2783"/>
                    <a:pt x="5193" y="2586"/>
                    <a:pt x="5058" y="2416"/>
                  </a:cubicBezTo>
                  <a:cubicBezTo>
                    <a:pt x="4897" y="2246"/>
                    <a:pt x="4907" y="1972"/>
                    <a:pt x="5077" y="1811"/>
                  </a:cubicBezTo>
                  <a:cubicBezTo>
                    <a:pt x="5124" y="1754"/>
                    <a:pt x="5190" y="1716"/>
                    <a:pt x="5266" y="1698"/>
                  </a:cubicBezTo>
                  <a:cubicBezTo>
                    <a:pt x="5417" y="1650"/>
                    <a:pt x="5464" y="1452"/>
                    <a:pt x="5351" y="1329"/>
                  </a:cubicBezTo>
                  <a:lnTo>
                    <a:pt x="4084" y="63"/>
                  </a:lnTo>
                  <a:cubicBezTo>
                    <a:pt x="4042" y="20"/>
                    <a:pt x="3988" y="0"/>
                    <a:pt x="3934" y="0"/>
                  </a:cubicBezTo>
                  <a:cubicBezTo>
                    <a:pt x="3844" y="0"/>
                    <a:pt x="3755" y="56"/>
                    <a:pt x="3725" y="157"/>
                  </a:cubicBezTo>
                  <a:cubicBezTo>
                    <a:pt x="3659" y="370"/>
                    <a:pt x="3477" y="476"/>
                    <a:pt x="3295" y="476"/>
                  </a:cubicBezTo>
                  <a:cubicBezTo>
                    <a:pt x="3113" y="476"/>
                    <a:pt x="2931" y="370"/>
                    <a:pt x="2865" y="157"/>
                  </a:cubicBezTo>
                  <a:cubicBezTo>
                    <a:pt x="2836" y="56"/>
                    <a:pt x="2747" y="0"/>
                    <a:pt x="2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6420825" y="3313050"/>
              <a:ext cx="56675" cy="19000"/>
            </a:xfrm>
            <a:custGeom>
              <a:rect b="b" l="l" r="r" t="t"/>
              <a:pathLst>
                <a:path extrusionOk="0" h="760" w="2267">
                  <a:moveTo>
                    <a:pt x="1130" y="1"/>
                  </a:moveTo>
                  <a:cubicBezTo>
                    <a:pt x="784" y="1"/>
                    <a:pt x="439" y="126"/>
                    <a:pt x="170" y="376"/>
                  </a:cubicBezTo>
                  <a:cubicBezTo>
                    <a:pt x="0" y="531"/>
                    <a:pt x="141" y="760"/>
                    <a:pt x="314" y="760"/>
                  </a:cubicBezTo>
                  <a:cubicBezTo>
                    <a:pt x="363" y="760"/>
                    <a:pt x="415" y="742"/>
                    <a:pt x="463" y="698"/>
                  </a:cubicBezTo>
                  <a:cubicBezTo>
                    <a:pt x="652" y="528"/>
                    <a:pt x="893" y="442"/>
                    <a:pt x="1134" y="442"/>
                  </a:cubicBezTo>
                  <a:cubicBezTo>
                    <a:pt x="1375" y="442"/>
                    <a:pt x="1616" y="528"/>
                    <a:pt x="1805" y="698"/>
                  </a:cubicBezTo>
                  <a:cubicBezTo>
                    <a:pt x="1853" y="742"/>
                    <a:pt x="1904" y="760"/>
                    <a:pt x="1954" y="760"/>
                  </a:cubicBezTo>
                  <a:cubicBezTo>
                    <a:pt x="2127" y="760"/>
                    <a:pt x="2267" y="531"/>
                    <a:pt x="2098" y="376"/>
                  </a:cubicBezTo>
                  <a:cubicBezTo>
                    <a:pt x="1824" y="126"/>
                    <a:pt x="1476" y="1"/>
                    <a:pt x="1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6268875" y="3290775"/>
              <a:ext cx="368375" cy="303400"/>
            </a:xfrm>
            <a:custGeom>
              <a:rect b="b" l="l" r="r" t="t"/>
              <a:pathLst>
                <a:path extrusionOk="0" h="12136" w="14735">
                  <a:moveTo>
                    <a:pt x="3082" y="10926"/>
                  </a:moveTo>
                  <a:lnTo>
                    <a:pt x="3082" y="11606"/>
                  </a:lnTo>
                  <a:cubicBezTo>
                    <a:pt x="3082" y="11691"/>
                    <a:pt x="3016" y="11757"/>
                    <a:pt x="2940" y="11757"/>
                  </a:cubicBezTo>
                  <a:lnTo>
                    <a:pt x="2401" y="11757"/>
                  </a:lnTo>
                  <a:cubicBezTo>
                    <a:pt x="2326" y="11748"/>
                    <a:pt x="2259" y="11691"/>
                    <a:pt x="2259" y="11606"/>
                  </a:cubicBezTo>
                  <a:lnTo>
                    <a:pt x="2259" y="10926"/>
                  </a:lnTo>
                  <a:close/>
                  <a:moveTo>
                    <a:pt x="12476" y="10926"/>
                  </a:moveTo>
                  <a:lnTo>
                    <a:pt x="12476" y="11606"/>
                  </a:lnTo>
                  <a:cubicBezTo>
                    <a:pt x="12476" y="11691"/>
                    <a:pt x="12409" y="11757"/>
                    <a:pt x="12334" y="11757"/>
                  </a:cubicBezTo>
                  <a:lnTo>
                    <a:pt x="11795" y="11757"/>
                  </a:lnTo>
                  <a:cubicBezTo>
                    <a:pt x="11720" y="11748"/>
                    <a:pt x="11653" y="11691"/>
                    <a:pt x="11653" y="11606"/>
                  </a:cubicBezTo>
                  <a:lnTo>
                    <a:pt x="11653" y="10926"/>
                  </a:lnTo>
                  <a:close/>
                  <a:moveTo>
                    <a:pt x="1834" y="1"/>
                  </a:moveTo>
                  <a:cubicBezTo>
                    <a:pt x="823" y="1"/>
                    <a:pt x="1" y="823"/>
                    <a:pt x="1" y="1844"/>
                  </a:cubicBezTo>
                  <a:lnTo>
                    <a:pt x="1" y="9083"/>
                  </a:lnTo>
                  <a:cubicBezTo>
                    <a:pt x="1" y="10104"/>
                    <a:pt x="823" y="10926"/>
                    <a:pt x="1834" y="10926"/>
                  </a:cubicBezTo>
                  <a:lnTo>
                    <a:pt x="1872" y="10926"/>
                  </a:lnTo>
                  <a:lnTo>
                    <a:pt x="1872" y="11606"/>
                  </a:lnTo>
                  <a:cubicBezTo>
                    <a:pt x="1872" y="11899"/>
                    <a:pt x="2108" y="12136"/>
                    <a:pt x="2401" y="12136"/>
                  </a:cubicBezTo>
                  <a:lnTo>
                    <a:pt x="2930" y="12136"/>
                  </a:lnTo>
                  <a:cubicBezTo>
                    <a:pt x="3223" y="12136"/>
                    <a:pt x="3460" y="11899"/>
                    <a:pt x="3460" y="11606"/>
                  </a:cubicBezTo>
                  <a:lnTo>
                    <a:pt x="3460" y="10926"/>
                  </a:lnTo>
                  <a:lnTo>
                    <a:pt x="11266" y="10926"/>
                  </a:lnTo>
                  <a:lnTo>
                    <a:pt x="11266" y="11606"/>
                  </a:lnTo>
                  <a:cubicBezTo>
                    <a:pt x="11266" y="11899"/>
                    <a:pt x="11502" y="12136"/>
                    <a:pt x="11795" y="12136"/>
                  </a:cubicBezTo>
                  <a:lnTo>
                    <a:pt x="12324" y="12136"/>
                  </a:lnTo>
                  <a:cubicBezTo>
                    <a:pt x="12617" y="12136"/>
                    <a:pt x="12854" y="11899"/>
                    <a:pt x="12854" y="11606"/>
                  </a:cubicBezTo>
                  <a:lnTo>
                    <a:pt x="12854" y="10926"/>
                  </a:lnTo>
                  <a:lnTo>
                    <a:pt x="12891" y="10926"/>
                  </a:lnTo>
                  <a:cubicBezTo>
                    <a:pt x="13903" y="10926"/>
                    <a:pt x="14725" y="10104"/>
                    <a:pt x="14734" y="9083"/>
                  </a:cubicBezTo>
                  <a:lnTo>
                    <a:pt x="14734" y="3800"/>
                  </a:lnTo>
                  <a:cubicBezTo>
                    <a:pt x="14734" y="3696"/>
                    <a:pt x="14649" y="3611"/>
                    <a:pt x="14545" y="3611"/>
                  </a:cubicBezTo>
                  <a:cubicBezTo>
                    <a:pt x="14432" y="3611"/>
                    <a:pt x="14347" y="3696"/>
                    <a:pt x="14347" y="3800"/>
                  </a:cubicBezTo>
                  <a:lnTo>
                    <a:pt x="14347" y="9083"/>
                  </a:lnTo>
                  <a:cubicBezTo>
                    <a:pt x="14347" y="9896"/>
                    <a:pt x="13695" y="10548"/>
                    <a:pt x="12891" y="10548"/>
                  </a:cubicBezTo>
                  <a:lnTo>
                    <a:pt x="1834" y="10548"/>
                  </a:lnTo>
                  <a:cubicBezTo>
                    <a:pt x="1031" y="10548"/>
                    <a:pt x="379" y="9896"/>
                    <a:pt x="379" y="9083"/>
                  </a:cubicBezTo>
                  <a:lnTo>
                    <a:pt x="379" y="1844"/>
                  </a:lnTo>
                  <a:cubicBezTo>
                    <a:pt x="379" y="1031"/>
                    <a:pt x="1031" y="379"/>
                    <a:pt x="1834" y="379"/>
                  </a:cubicBezTo>
                  <a:lnTo>
                    <a:pt x="4877" y="379"/>
                  </a:lnTo>
                  <a:cubicBezTo>
                    <a:pt x="5123" y="379"/>
                    <a:pt x="5123" y="1"/>
                    <a:pt x="4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6567525" y="3290775"/>
              <a:ext cx="69725" cy="81425"/>
            </a:xfrm>
            <a:custGeom>
              <a:rect b="b" l="l" r="r" t="t"/>
              <a:pathLst>
                <a:path extrusionOk="0" h="3257" w="2789">
                  <a:moveTo>
                    <a:pt x="256" y="1"/>
                  </a:moveTo>
                  <a:cubicBezTo>
                    <a:pt x="0" y="1"/>
                    <a:pt x="0" y="379"/>
                    <a:pt x="256" y="379"/>
                  </a:cubicBezTo>
                  <a:lnTo>
                    <a:pt x="945" y="379"/>
                  </a:lnTo>
                  <a:cubicBezTo>
                    <a:pt x="1749" y="379"/>
                    <a:pt x="2401" y="1031"/>
                    <a:pt x="2401" y="1844"/>
                  </a:cubicBezTo>
                  <a:lnTo>
                    <a:pt x="2401" y="3072"/>
                  </a:lnTo>
                  <a:cubicBezTo>
                    <a:pt x="2401" y="3195"/>
                    <a:pt x="2498" y="3257"/>
                    <a:pt x="2595" y="3257"/>
                  </a:cubicBezTo>
                  <a:cubicBezTo>
                    <a:pt x="2691" y="3257"/>
                    <a:pt x="2788" y="3195"/>
                    <a:pt x="2788" y="3072"/>
                  </a:cubicBezTo>
                  <a:lnTo>
                    <a:pt x="2788" y="1844"/>
                  </a:lnTo>
                  <a:cubicBezTo>
                    <a:pt x="2788" y="823"/>
                    <a:pt x="1957" y="1"/>
                    <a:pt x="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6312825" y="3498650"/>
              <a:ext cx="38775" cy="21325"/>
            </a:xfrm>
            <a:custGeom>
              <a:rect b="b" l="l" r="r" t="t"/>
              <a:pathLst>
                <a:path extrusionOk="0" h="853" w="1551">
                  <a:moveTo>
                    <a:pt x="190" y="0"/>
                  </a:moveTo>
                  <a:cubicBezTo>
                    <a:pt x="95" y="0"/>
                    <a:pt x="1" y="64"/>
                    <a:pt x="1" y="191"/>
                  </a:cubicBezTo>
                  <a:lnTo>
                    <a:pt x="1" y="664"/>
                  </a:lnTo>
                  <a:cubicBezTo>
                    <a:pt x="1" y="768"/>
                    <a:pt x="86" y="853"/>
                    <a:pt x="190" y="853"/>
                  </a:cubicBezTo>
                  <a:lnTo>
                    <a:pt x="1295" y="853"/>
                  </a:lnTo>
                  <a:cubicBezTo>
                    <a:pt x="1550" y="853"/>
                    <a:pt x="1550" y="475"/>
                    <a:pt x="1295" y="475"/>
                  </a:cubicBezTo>
                  <a:lnTo>
                    <a:pt x="379" y="475"/>
                  </a:lnTo>
                  <a:lnTo>
                    <a:pt x="379" y="191"/>
                  </a:lnTo>
                  <a:cubicBezTo>
                    <a:pt x="379" y="64"/>
                    <a:pt x="284" y="0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6312600" y="3334725"/>
              <a:ext cx="280700" cy="185250"/>
            </a:xfrm>
            <a:custGeom>
              <a:rect b="b" l="l" r="r" t="t"/>
              <a:pathLst>
                <a:path extrusionOk="0" h="7410" w="11228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662"/>
                  </a:lnTo>
                  <a:cubicBezTo>
                    <a:pt x="10" y="790"/>
                    <a:pt x="104" y="854"/>
                    <a:pt x="199" y="854"/>
                  </a:cubicBezTo>
                  <a:cubicBezTo>
                    <a:pt x="293" y="854"/>
                    <a:pt x="388" y="790"/>
                    <a:pt x="388" y="662"/>
                  </a:cubicBezTo>
                  <a:lnTo>
                    <a:pt x="388" y="379"/>
                  </a:lnTo>
                  <a:lnTo>
                    <a:pt x="10840" y="379"/>
                  </a:lnTo>
                  <a:lnTo>
                    <a:pt x="10840" y="7023"/>
                  </a:lnTo>
                  <a:lnTo>
                    <a:pt x="2041" y="7023"/>
                  </a:lnTo>
                  <a:cubicBezTo>
                    <a:pt x="1786" y="7023"/>
                    <a:pt x="1786" y="7410"/>
                    <a:pt x="2041" y="7410"/>
                  </a:cubicBezTo>
                  <a:lnTo>
                    <a:pt x="11039" y="7410"/>
                  </a:lnTo>
                  <a:cubicBezTo>
                    <a:pt x="11142" y="7410"/>
                    <a:pt x="11228" y="7325"/>
                    <a:pt x="11228" y="7221"/>
                  </a:cubicBezTo>
                  <a:lnTo>
                    <a:pt x="11228" y="190"/>
                  </a:lnTo>
                  <a:cubicBezTo>
                    <a:pt x="11228" y="86"/>
                    <a:pt x="11142" y="1"/>
                    <a:pt x="11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6312600" y="3409625"/>
              <a:ext cx="9700" cy="35525"/>
            </a:xfrm>
            <a:custGeom>
              <a:rect b="b" l="l" r="r" t="t"/>
              <a:pathLst>
                <a:path extrusionOk="0" h="1421" w="388">
                  <a:moveTo>
                    <a:pt x="199" y="1"/>
                  </a:moveTo>
                  <a:cubicBezTo>
                    <a:pt x="95" y="1"/>
                    <a:pt x="0" y="86"/>
                    <a:pt x="10" y="190"/>
                  </a:cubicBezTo>
                  <a:lnTo>
                    <a:pt x="10" y="1229"/>
                  </a:lnTo>
                  <a:cubicBezTo>
                    <a:pt x="10" y="1357"/>
                    <a:pt x="104" y="1421"/>
                    <a:pt x="199" y="1421"/>
                  </a:cubicBezTo>
                  <a:cubicBezTo>
                    <a:pt x="293" y="1421"/>
                    <a:pt x="388" y="1357"/>
                    <a:pt x="388" y="1229"/>
                  </a:cubicBezTo>
                  <a:lnTo>
                    <a:pt x="388" y="190"/>
                  </a:lnTo>
                  <a:cubicBezTo>
                    <a:pt x="388" y="86"/>
                    <a:pt x="303" y="1"/>
                    <a:pt x="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6296525" y="3364950"/>
              <a:ext cx="74925" cy="35975"/>
            </a:xfrm>
            <a:custGeom>
              <a:rect b="b" l="l" r="r" t="t"/>
              <a:pathLst>
                <a:path extrusionOk="0" h="1439" w="2997">
                  <a:moveTo>
                    <a:pt x="2250" y="379"/>
                  </a:moveTo>
                  <a:cubicBezTo>
                    <a:pt x="2694" y="379"/>
                    <a:pt x="2694" y="1050"/>
                    <a:pt x="2250" y="1050"/>
                  </a:cubicBezTo>
                  <a:lnTo>
                    <a:pt x="747" y="1050"/>
                  </a:lnTo>
                  <a:cubicBezTo>
                    <a:pt x="303" y="1050"/>
                    <a:pt x="303" y="379"/>
                    <a:pt x="747" y="379"/>
                  </a:cubicBezTo>
                  <a:close/>
                  <a:moveTo>
                    <a:pt x="714" y="1"/>
                  </a:moveTo>
                  <a:cubicBezTo>
                    <a:pt x="322" y="1"/>
                    <a:pt x="0" y="324"/>
                    <a:pt x="0" y="720"/>
                  </a:cubicBezTo>
                  <a:cubicBezTo>
                    <a:pt x="0" y="1120"/>
                    <a:pt x="331" y="1438"/>
                    <a:pt x="730" y="1438"/>
                  </a:cubicBezTo>
                  <a:cubicBezTo>
                    <a:pt x="735" y="1438"/>
                    <a:pt x="741" y="1438"/>
                    <a:pt x="747" y="1438"/>
                  </a:cubicBezTo>
                  <a:lnTo>
                    <a:pt x="2250" y="1438"/>
                  </a:lnTo>
                  <a:cubicBezTo>
                    <a:pt x="2256" y="1438"/>
                    <a:pt x="2261" y="1438"/>
                    <a:pt x="2267" y="1438"/>
                  </a:cubicBezTo>
                  <a:cubicBezTo>
                    <a:pt x="2666" y="1438"/>
                    <a:pt x="2996" y="1120"/>
                    <a:pt x="2996" y="720"/>
                  </a:cubicBezTo>
                  <a:cubicBezTo>
                    <a:pt x="2996" y="324"/>
                    <a:pt x="2674" y="1"/>
                    <a:pt x="2283" y="1"/>
                  </a:cubicBezTo>
                  <a:cubicBezTo>
                    <a:pt x="2272" y="1"/>
                    <a:pt x="2261" y="1"/>
                    <a:pt x="2250" y="1"/>
                  </a:cubicBezTo>
                  <a:lnTo>
                    <a:pt x="747" y="1"/>
                  </a:lnTo>
                  <a:cubicBezTo>
                    <a:pt x="736" y="1"/>
                    <a:pt x="725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6292275" y="3453800"/>
              <a:ext cx="79175" cy="35975"/>
            </a:xfrm>
            <a:custGeom>
              <a:rect b="b" l="l" r="r" t="t"/>
              <a:pathLst>
                <a:path extrusionOk="0" h="1439" w="3167">
                  <a:moveTo>
                    <a:pt x="2420" y="388"/>
                  </a:moveTo>
                  <a:cubicBezTo>
                    <a:pt x="2864" y="388"/>
                    <a:pt x="2864" y="1059"/>
                    <a:pt x="2420" y="1059"/>
                  </a:cubicBezTo>
                  <a:lnTo>
                    <a:pt x="917" y="1059"/>
                  </a:lnTo>
                  <a:cubicBezTo>
                    <a:pt x="473" y="1059"/>
                    <a:pt x="473" y="388"/>
                    <a:pt x="917" y="388"/>
                  </a:cubicBezTo>
                  <a:close/>
                  <a:moveTo>
                    <a:pt x="2437" y="1"/>
                  </a:moveTo>
                  <a:cubicBezTo>
                    <a:pt x="2431" y="1"/>
                    <a:pt x="2426" y="1"/>
                    <a:pt x="2420" y="1"/>
                  </a:cubicBezTo>
                  <a:lnTo>
                    <a:pt x="917" y="1"/>
                  </a:lnTo>
                  <a:cubicBezTo>
                    <a:pt x="0" y="39"/>
                    <a:pt x="0" y="1400"/>
                    <a:pt x="917" y="1437"/>
                  </a:cubicBezTo>
                  <a:lnTo>
                    <a:pt x="2420" y="1437"/>
                  </a:lnTo>
                  <a:cubicBezTo>
                    <a:pt x="2431" y="1438"/>
                    <a:pt x="2442" y="1438"/>
                    <a:pt x="2453" y="1438"/>
                  </a:cubicBezTo>
                  <a:cubicBezTo>
                    <a:pt x="2844" y="1438"/>
                    <a:pt x="3166" y="1114"/>
                    <a:pt x="3166" y="719"/>
                  </a:cubicBezTo>
                  <a:cubicBezTo>
                    <a:pt x="3166" y="319"/>
                    <a:pt x="2836" y="1"/>
                    <a:pt x="2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6406625" y="3367100"/>
              <a:ext cx="141075" cy="120675"/>
            </a:xfrm>
            <a:custGeom>
              <a:rect b="b" l="l" r="r" t="t"/>
              <a:pathLst>
                <a:path extrusionOk="0" h="4827" w="5643">
                  <a:moveTo>
                    <a:pt x="3034" y="388"/>
                  </a:moveTo>
                  <a:lnTo>
                    <a:pt x="3034" y="1229"/>
                  </a:lnTo>
                  <a:cubicBezTo>
                    <a:pt x="2741" y="1276"/>
                    <a:pt x="2477" y="1428"/>
                    <a:pt x="2288" y="1654"/>
                  </a:cubicBezTo>
                  <a:lnTo>
                    <a:pt x="1569" y="1239"/>
                  </a:lnTo>
                  <a:cubicBezTo>
                    <a:pt x="1910" y="757"/>
                    <a:pt x="2448" y="445"/>
                    <a:pt x="3034" y="388"/>
                  </a:cubicBezTo>
                  <a:close/>
                  <a:moveTo>
                    <a:pt x="3412" y="388"/>
                  </a:moveTo>
                  <a:cubicBezTo>
                    <a:pt x="3998" y="445"/>
                    <a:pt x="4537" y="757"/>
                    <a:pt x="4877" y="1239"/>
                  </a:cubicBezTo>
                  <a:lnTo>
                    <a:pt x="4149" y="1654"/>
                  </a:lnTo>
                  <a:cubicBezTo>
                    <a:pt x="3970" y="1428"/>
                    <a:pt x="3705" y="1276"/>
                    <a:pt x="3412" y="1229"/>
                  </a:cubicBezTo>
                  <a:lnTo>
                    <a:pt x="3412" y="388"/>
                  </a:lnTo>
                  <a:close/>
                  <a:moveTo>
                    <a:pt x="3228" y="1590"/>
                  </a:moveTo>
                  <a:cubicBezTo>
                    <a:pt x="3430" y="1590"/>
                    <a:pt x="3634" y="1666"/>
                    <a:pt x="3800" y="1834"/>
                  </a:cubicBezTo>
                  <a:cubicBezTo>
                    <a:pt x="4319" y="2344"/>
                    <a:pt x="3951" y="3233"/>
                    <a:pt x="3223" y="3233"/>
                  </a:cubicBezTo>
                  <a:cubicBezTo>
                    <a:pt x="2770" y="3233"/>
                    <a:pt x="2401" y="2864"/>
                    <a:pt x="2401" y="2410"/>
                  </a:cubicBezTo>
                  <a:cubicBezTo>
                    <a:pt x="2401" y="1918"/>
                    <a:pt x="2807" y="1590"/>
                    <a:pt x="3228" y="1590"/>
                  </a:cubicBezTo>
                  <a:close/>
                  <a:moveTo>
                    <a:pt x="1380" y="1569"/>
                  </a:moveTo>
                  <a:lnTo>
                    <a:pt x="2099" y="1985"/>
                  </a:lnTo>
                  <a:cubicBezTo>
                    <a:pt x="1995" y="2259"/>
                    <a:pt x="1995" y="2562"/>
                    <a:pt x="2099" y="2836"/>
                  </a:cubicBezTo>
                  <a:lnTo>
                    <a:pt x="1380" y="3251"/>
                  </a:lnTo>
                  <a:cubicBezTo>
                    <a:pt x="1135" y="2722"/>
                    <a:pt x="1135" y="2099"/>
                    <a:pt x="1380" y="1569"/>
                  </a:cubicBezTo>
                  <a:close/>
                  <a:moveTo>
                    <a:pt x="5066" y="1569"/>
                  </a:moveTo>
                  <a:cubicBezTo>
                    <a:pt x="5312" y="2099"/>
                    <a:pt x="5312" y="2722"/>
                    <a:pt x="5066" y="3251"/>
                  </a:cubicBezTo>
                  <a:lnTo>
                    <a:pt x="4338" y="2836"/>
                  </a:lnTo>
                  <a:cubicBezTo>
                    <a:pt x="4452" y="2562"/>
                    <a:pt x="4452" y="2259"/>
                    <a:pt x="4338" y="1985"/>
                  </a:cubicBezTo>
                  <a:lnTo>
                    <a:pt x="5066" y="1569"/>
                  </a:lnTo>
                  <a:close/>
                  <a:moveTo>
                    <a:pt x="2288" y="3166"/>
                  </a:moveTo>
                  <a:cubicBezTo>
                    <a:pt x="2477" y="3393"/>
                    <a:pt x="2741" y="3544"/>
                    <a:pt x="3034" y="3592"/>
                  </a:cubicBezTo>
                  <a:lnTo>
                    <a:pt x="3034" y="4433"/>
                  </a:lnTo>
                  <a:cubicBezTo>
                    <a:pt x="2448" y="4376"/>
                    <a:pt x="1910" y="4064"/>
                    <a:pt x="1569" y="3582"/>
                  </a:cubicBezTo>
                  <a:lnTo>
                    <a:pt x="2288" y="3166"/>
                  </a:lnTo>
                  <a:close/>
                  <a:moveTo>
                    <a:pt x="4149" y="3166"/>
                  </a:moveTo>
                  <a:lnTo>
                    <a:pt x="4877" y="3582"/>
                  </a:lnTo>
                  <a:cubicBezTo>
                    <a:pt x="4537" y="4064"/>
                    <a:pt x="3998" y="4376"/>
                    <a:pt x="3412" y="4433"/>
                  </a:cubicBezTo>
                  <a:lnTo>
                    <a:pt x="3412" y="3592"/>
                  </a:lnTo>
                  <a:cubicBezTo>
                    <a:pt x="3705" y="3544"/>
                    <a:pt x="3970" y="3393"/>
                    <a:pt x="4149" y="3166"/>
                  </a:cubicBezTo>
                  <a:close/>
                  <a:moveTo>
                    <a:pt x="3223" y="0"/>
                  </a:moveTo>
                  <a:cubicBezTo>
                    <a:pt x="1078" y="0"/>
                    <a:pt x="0" y="2599"/>
                    <a:pt x="1522" y="4121"/>
                  </a:cubicBezTo>
                  <a:cubicBezTo>
                    <a:pt x="2013" y="4609"/>
                    <a:pt x="2615" y="4827"/>
                    <a:pt x="3205" y="4827"/>
                  </a:cubicBezTo>
                  <a:cubicBezTo>
                    <a:pt x="4446" y="4827"/>
                    <a:pt x="5636" y="3864"/>
                    <a:pt x="5643" y="2410"/>
                  </a:cubicBezTo>
                  <a:cubicBezTo>
                    <a:pt x="5633" y="1078"/>
                    <a:pt x="4556" y="0"/>
                    <a:pt x="3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6" name="Google Shape;1896;p44"/>
          <p:cNvGrpSpPr/>
          <p:nvPr/>
        </p:nvGrpSpPr>
        <p:grpSpPr>
          <a:xfrm>
            <a:off x="3833913" y="3396450"/>
            <a:ext cx="372150" cy="368600"/>
            <a:chOff x="7498175" y="2072375"/>
            <a:chExt cx="372150" cy="368600"/>
          </a:xfrm>
        </p:grpSpPr>
        <p:sp>
          <p:nvSpPr>
            <p:cNvPr id="1897" name="Google Shape;1897;p44"/>
            <p:cNvSpPr/>
            <p:nvPr/>
          </p:nvSpPr>
          <p:spPr>
            <a:xfrm>
              <a:off x="7498175" y="2072375"/>
              <a:ext cx="372150" cy="368600"/>
            </a:xfrm>
            <a:custGeom>
              <a:rect b="b" l="l" r="r" t="t"/>
              <a:pathLst>
                <a:path extrusionOk="0" h="14744" w="14886">
                  <a:moveTo>
                    <a:pt x="4187" y="4574"/>
                  </a:moveTo>
                  <a:lnTo>
                    <a:pt x="4187" y="5113"/>
                  </a:lnTo>
                  <a:lnTo>
                    <a:pt x="1825" y="5113"/>
                  </a:lnTo>
                  <a:lnTo>
                    <a:pt x="1825" y="4574"/>
                  </a:lnTo>
                  <a:close/>
                  <a:moveTo>
                    <a:pt x="13061" y="4574"/>
                  </a:moveTo>
                  <a:lnTo>
                    <a:pt x="13061" y="5113"/>
                  </a:lnTo>
                  <a:lnTo>
                    <a:pt x="10699" y="5113"/>
                  </a:lnTo>
                  <a:lnTo>
                    <a:pt x="10699" y="4574"/>
                  </a:lnTo>
                  <a:close/>
                  <a:moveTo>
                    <a:pt x="3696" y="5548"/>
                  </a:moveTo>
                  <a:lnTo>
                    <a:pt x="3696" y="11435"/>
                  </a:lnTo>
                  <a:lnTo>
                    <a:pt x="2316" y="11435"/>
                  </a:lnTo>
                  <a:lnTo>
                    <a:pt x="2316" y="5548"/>
                  </a:lnTo>
                  <a:close/>
                  <a:moveTo>
                    <a:pt x="12570" y="5548"/>
                  </a:moveTo>
                  <a:lnTo>
                    <a:pt x="12570" y="11435"/>
                  </a:lnTo>
                  <a:lnTo>
                    <a:pt x="11190" y="11435"/>
                  </a:lnTo>
                  <a:lnTo>
                    <a:pt x="11190" y="5548"/>
                  </a:lnTo>
                  <a:close/>
                  <a:moveTo>
                    <a:pt x="4187" y="11880"/>
                  </a:moveTo>
                  <a:lnTo>
                    <a:pt x="4187" y="12418"/>
                  </a:lnTo>
                  <a:lnTo>
                    <a:pt x="1825" y="12418"/>
                  </a:lnTo>
                  <a:lnTo>
                    <a:pt x="1825" y="11880"/>
                  </a:lnTo>
                  <a:close/>
                  <a:moveTo>
                    <a:pt x="8620" y="11880"/>
                  </a:moveTo>
                  <a:lnTo>
                    <a:pt x="8620" y="12418"/>
                  </a:lnTo>
                  <a:lnTo>
                    <a:pt x="6257" y="12418"/>
                  </a:lnTo>
                  <a:lnTo>
                    <a:pt x="6257" y="11880"/>
                  </a:lnTo>
                  <a:close/>
                  <a:moveTo>
                    <a:pt x="13061" y="11880"/>
                  </a:moveTo>
                  <a:lnTo>
                    <a:pt x="13061" y="12418"/>
                  </a:lnTo>
                  <a:lnTo>
                    <a:pt x="10699" y="12418"/>
                  </a:lnTo>
                  <a:lnTo>
                    <a:pt x="10699" y="11880"/>
                  </a:lnTo>
                  <a:close/>
                  <a:moveTo>
                    <a:pt x="13713" y="12853"/>
                  </a:moveTo>
                  <a:lnTo>
                    <a:pt x="13713" y="13316"/>
                  </a:lnTo>
                  <a:lnTo>
                    <a:pt x="4027" y="13316"/>
                  </a:lnTo>
                  <a:cubicBezTo>
                    <a:pt x="3734" y="13316"/>
                    <a:pt x="3734" y="13751"/>
                    <a:pt x="4027" y="13751"/>
                  </a:cubicBezTo>
                  <a:lnTo>
                    <a:pt x="14366" y="13751"/>
                  </a:lnTo>
                  <a:lnTo>
                    <a:pt x="14366" y="14308"/>
                  </a:lnTo>
                  <a:lnTo>
                    <a:pt x="530" y="14308"/>
                  </a:lnTo>
                  <a:lnTo>
                    <a:pt x="530" y="13751"/>
                  </a:lnTo>
                  <a:lnTo>
                    <a:pt x="3299" y="13751"/>
                  </a:lnTo>
                  <a:cubicBezTo>
                    <a:pt x="3582" y="13751"/>
                    <a:pt x="3582" y="13316"/>
                    <a:pt x="3299" y="13316"/>
                  </a:cubicBezTo>
                  <a:lnTo>
                    <a:pt x="1182" y="13316"/>
                  </a:lnTo>
                  <a:lnTo>
                    <a:pt x="1182" y="12853"/>
                  </a:lnTo>
                  <a:close/>
                  <a:moveTo>
                    <a:pt x="7443" y="0"/>
                  </a:moveTo>
                  <a:cubicBezTo>
                    <a:pt x="7405" y="0"/>
                    <a:pt x="7367" y="10"/>
                    <a:pt x="7334" y="28"/>
                  </a:cubicBezTo>
                  <a:lnTo>
                    <a:pt x="190" y="4168"/>
                  </a:lnTo>
                  <a:cubicBezTo>
                    <a:pt x="1" y="4281"/>
                    <a:pt x="76" y="4574"/>
                    <a:pt x="303" y="4574"/>
                  </a:cubicBezTo>
                  <a:lnTo>
                    <a:pt x="1390" y="4574"/>
                  </a:lnTo>
                  <a:lnTo>
                    <a:pt x="1390" y="5330"/>
                  </a:lnTo>
                  <a:cubicBezTo>
                    <a:pt x="1390" y="5453"/>
                    <a:pt x="1484" y="5548"/>
                    <a:pt x="1607" y="5548"/>
                  </a:cubicBezTo>
                  <a:lnTo>
                    <a:pt x="1881" y="5548"/>
                  </a:lnTo>
                  <a:lnTo>
                    <a:pt x="1881" y="11435"/>
                  </a:lnTo>
                  <a:lnTo>
                    <a:pt x="1607" y="11435"/>
                  </a:lnTo>
                  <a:cubicBezTo>
                    <a:pt x="1484" y="11435"/>
                    <a:pt x="1390" y="11539"/>
                    <a:pt x="1390" y="11653"/>
                  </a:cubicBezTo>
                  <a:lnTo>
                    <a:pt x="1390" y="12409"/>
                  </a:lnTo>
                  <a:lnTo>
                    <a:pt x="964" y="12409"/>
                  </a:lnTo>
                  <a:cubicBezTo>
                    <a:pt x="842" y="12409"/>
                    <a:pt x="738" y="12513"/>
                    <a:pt x="738" y="12636"/>
                  </a:cubicBezTo>
                  <a:lnTo>
                    <a:pt x="738" y="13316"/>
                  </a:lnTo>
                  <a:lnTo>
                    <a:pt x="312" y="13316"/>
                  </a:lnTo>
                  <a:cubicBezTo>
                    <a:pt x="190" y="13316"/>
                    <a:pt x="86" y="13411"/>
                    <a:pt x="86" y="13533"/>
                  </a:cubicBezTo>
                  <a:lnTo>
                    <a:pt x="86" y="14526"/>
                  </a:lnTo>
                  <a:cubicBezTo>
                    <a:pt x="86" y="14639"/>
                    <a:pt x="190" y="14743"/>
                    <a:pt x="312" y="14743"/>
                  </a:cubicBezTo>
                  <a:lnTo>
                    <a:pt x="14583" y="14743"/>
                  </a:lnTo>
                  <a:cubicBezTo>
                    <a:pt x="14706" y="14743"/>
                    <a:pt x="14800" y="14639"/>
                    <a:pt x="14800" y="14526"/>
                  </a:cubicBezTo>
                  <a:lnTo>
                    <a:pt x="14800" y="13533"/>
                  </a:lnTo>
                  <a:cubicBezTo>
                    <a:pt x="14800" y="13416"/>
                    <a:pt x="14714" y="13315"/>
                    <a:pt x="14598" y="13315"/>
                  </a:cubicBezTo>
                  <a:cubicBezTo>
                    <a:pt x="14593" y="13315"/>
                    <a:pt x="14588" y="13316"/>
                    <a:pt x="14583" y="13316"/>
                  </a:cubicBezTo>
                  <a:lnTo>
                    <a:pt x="14148" y="13316"/>
                  </a:lnTo>
                  <a:lnTo>
                    <a:pt x="14148" y="12636"/>
                  </a:lnTo>
                  <a:cubicBezTo>
                    <a:pt x="14148" y="12513"/>
                    <a:pt x="14044" y="12409"/>
                    <a:pt x="13931" y="12409"/>
                  </a:cubicBezTo>
                  <a:lnTo>
                    <a:pt x="13496" y="12409"/>
                  </a:lnTo>
                  <a:lnTo>
                    <a:pt x="13496" y="11653"/>
                  </a:lnTo>
                  <a:cubicBezTo>
                    <a:pt x="13496" y="11539"/>
                    <a:pt x="13392" y="11435"/>
                    <a:pt x="13279" y="11435"/>
                  </a:cubicBezTo>
                  <a:lnTo>
                    <a:pt x="13005" y="11435"/>
                  </a:lnTo>
                  <a:lnTo>
                    <a:pt x="13005" y="5548"/>
                  </a:lnTo>
                  <a:lnTo>
                    <a:pt x="13279" y="5548"/>
                  </a:lnTo>
                  <a:cubicBezTo>
                    <a:pt x="13392" y="5548"/>
                    <a:pt x="13496" y="5453"/>
                    <a:pt x="13496" y="5330"/>
                  </a:cubicBezTo>
                  <a:lnTo>
                    <a:pt x="13496" y="4574"/>
                  </a:lnTo>
                  <a:lnTo>
                    <a:pt x="14583" y="4574"/>
                  </a:lnTo>
                  <a:cubicBezTo>
                    <a:pt x="14800" y="4574"/>
                    <a:pt x="14885" y="4272"/>
                    <a:pt x="14687" y="4168"/>
                  </a:cubicBezTo>
                  <a:lnTo>
                    <a:pt x="12664" y="2996"/>
                  </a:lnTo>
                  <a:cubicBezTo>
                    <a:pt x="12625" y="2972"/>
                    <a:pt x="12586" y="2961"/>
                    <a:pt x="12549" y="2961"/>
                  </a:cubicBezTo>
                  <a:cubicBezTo>
                    <a:pt x="12358" y="2961"/>
                    <a:pt x="12233" y="3247"/>
                    <a:pt x="12447" y="3374"/>
                  </a:cubicBezTo>
                  <a:lnTo>
                    <a:pt x="13770" y="4130"/>
                  </a:lnTo>
                  <a:lnTo>
                    <a:pt x="10207" y="4130"/>
                  </a:lnTo>
                  <a:cubicBezTo>
                    <a:pt x="9914" y="4130"/>
                    <a:pt x="9914" y="4574"/>
                    <a:pt x="10207" y="4574"/>
                  </a:cubicBezTo>
                  <a:lnTo>
                    <a:pt x="10264" y="4574"/>
                  </a:lnTo>
                  <a:lnTo>
                    <a:pt x="10264" y="5330"/>
                  </a:lnTo>
                  <a:cubicBezTo>
                    <a:pt x="10264" y="5444"/>
                    <a:pt x="10358" y="5548"/>
                    <a:pt x="10481" y="5548"/>
                  </a:cubicBezTo>
                  <a:lnTo>
                    <a:pt x="10746" y="5548"/>
                  </a:lnTo>
                  <a:lnTo>
                    <a:pt x="10746" y="11435"/>
                  </a:lnTo>
                  <a:lnTo>
                    <a:pt x="10481" y="11435"/>
                  </a:lnTo>
                  <a:cubicBezTo>
                    <a:pt x="10358" y="11435"/>
                    <a:pt x="10264" y="11539"/>
                    <a:pt x="10264" y="11653"/>
                  </a:cubicBezTo>
                  <a:lnTo>
                    <a:pt x="10264" y="12409"/>
                  </a:lnTo>
                  <a:lnTo>
                    <a:pt x="9054" y="12409"/>
                  </a:lnTo>
                  <a:lnTo>
                    <a:pt x="9054" y="11653"/>
                  </a:lnTo>
                  <a:cubicBezTo>
                    <a:pt x="9054" y="11539"/>
                    <a:pt x="8960" y="11435"/>
                    <a:pt x="8837" y="11435"/>
                  </a:cubicBezTo>
                  <a:lnTo>
                    <a:pt x="8572" y="11435"/>
                  </a:lnTo>
                  <a:lnTo>
                    <a:pt x="8572" y="6436"/>
                  </a:lnTo>
                  <a:cubicBezTo>
                    <a:pt x="8572" y="6290"/>
                    <a:pt x="8461" y="6216"/>
                    <a:pt x="8350" y="6216"/>
                  </a:cubicBezTo>
                  <a:cubicBezTo>
                    <a:pt x="8239" y="6216"/>
                    <a:pt x="8128" y="6290"/>
                    <a:pt x="8128" y="6436"/>
                  </a:cubicBezTo>
                  <a:lnTo>
                    <a:pt x="8128" y="11435"/>
                  </a:lnTo>
                  <a:lnTo>
                    <a:pt x="6748" y="11435"/>
                  </a:lnTo>
                  <a:lnTo>
                    <a:pt x="6748" y="6436"/>
                  </a:lnTo>
                  <a:cubicBezTo>
                    <a:pt x="6748" y="6290"/>
                    <a:pt x="6640" y="6216"/>
                    <a:pt x="6531" y="6216"/>
                  </a:cubicBezTo>
                  <a:cubicBezTo>
                    <a:pt x="6422" y="6216"/>
                    <a:pt x="6314" y="6290"/>
                    <a:pt x="6314" y="6436"/>
                  </a:cubicBezTo>
                  <a:lnTo>
                    <a:pt x="6314" y="11435"/>
                  </a:lnTo>
                  <a:lnTo>
                    <a:pt x="6039" y="11435"/>
                  </a:lnTo>
                  <a:cubicBezTo>
                    <a:pt x="5917" y="11435"/>
                    <a:pt x="5822" y="11539"/>
                    <a:pt x="5822" y="11653"/>
                  </a:cubicBezTo>
                  <a:lnTo>
                    <a:pt x="5822" y="12409"/>
                  </a:lnTo>
                  <a:lnTo>
                    <a:pt x="4622" y="12409"/>
                  </a:lnTo>
                  <a:lnTo>
                    <a:pt x="4622" y="11653"/>
                  </a:lnTo>
                  <a:cubicBezTo>
                    <a:pt x="4622" y="11539"/>
                    <a:pt x="4527" y="11435"/>
                    <a:pt x="4405" y="11435"/>
                  </a:cubicBezTo>
                  <a:lnTo>
                    <a:pt x="4130" y="11435"/>
                  </a:lnTo>
                  <a:lnTo>
                    <a:pt x="4130" y="5548"/>
                  </a:lnTo>
                  <a:lnTo>
                    <a:pt x="4405" y="5548"/>
                  </a:lnTo>
                  <a:cubicBezTo>
                    <a:pt x="4527" y="5548"/>
                    <a:pt x="4622" y="5453"/>
                    <a:pt x="4622" y="5330"/>
                  </a:cubicBezTo>
                  <a:lnTo>
                    <a:pt x="4622" y="4574"/>
                  </a:lnTo>
                  <a:lnTo>
                    <a:pt x="4641" y="4574"/>
                  </a:lnTo>
                  <a:cubicBezTo>
                    <a:pt x="4931" y="4574"/>
                    <a:pt x="4934" y="4139"/>
                    <a:pt x="4650" y="4139"/>
                  </a:cubicBezTo>
                  <a:cubicBezTo>
                    <a:pt x="4647" y="4139"/>
                    <a:pt x="4644" y="4139"/>
                    <a:pt x="4641" y="4139"/>
                  </a:cubicBezTo>
                  <a:lnTo>
                    <a:pt x="1116" y="4139"/>
                  </a:lnTo>
                  <a:lnTo>
                    <a:pt x="7438" y="473"/>
                  </a:lnTo>
                  <a:lnTo>
                    <a:pt x="11880" y="3043"/>
                  </a:lnTo>
                  <a:cubicBezTo>
                    <a:pt x="11920" y="3068"/>
                    <a:pt x="11959" y="3078"/>
                    <a:pt x="11995" y="3078"/>
                  </a:cubicBezTo>
                  <a:cubicBezTo>
                    <a:pt x="12184" y="3078"/>
                    <a:pt x="12303" y="2792"/>
                    <a:pt x="12097" y="2665"/>
                  </a:cubicBezTo>
                  <a:lnTo>
                    <a:pt x="7552" y="28"/>
                  </a:lnTo>
                  <a:cubicBezTo>
                    <a:pt x="7519" y="10"/>
                    <a:pt x="7481" y="0"/>
                    <a:pt x="7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7660725" y="2125650"/>
              <a:ext cx="46800" cy="82425"/>
            </a:xfrm>
            <a:custGeom>
              <a:rect b="b" l="l" r="r" t="t"/>
              <a:pathLst>
                <a:path extrusionOk="0" h="3297" w="1872">
                  <a:moveTo>
                    <a:pt x="719" y="714"/>
                  </a:moveTo>
                  <a:lnTo>
                    <a:pt x="719" y="1385"/>
                  </a:lnTo>
                  <a:cubicBezTo>
                    <a:pt x="350" y="1319"/>
                    <a:pt x="350" y="789"/>
                    <a:pt x="719" y="714"/>
                  </a:cubicBezTo>
                  <a:close/>
                  <a:moveTo>
                    <a:pt x="1154" y="1905"/>
                  </a:moveTo>
                  <a:cubicBezTo>
                    <a:pt x="1532" y="1980"/>
                    <a:pt x="1532" y="2509"/>
                    <a:pt x="1154" y="2585"/>
                  </a:cubicBezTo>
                  <a:lnTo>
                    <a:pt x="1154" y="1905"/>
                  </a:lnTo>
                  <a:close/>
                  <a:moveTo>
                    <a:pt x="936" y="0"/>
                  </a:moveTo>
                  <a:cubicBezTo>
                    <a:pt x="828" y="0"/>
                    <a:pt x="719" y="71"/>
                    <a:pt x="719" y="213"/>
                  </a:cubicBezTo>
                  <a:lnTo>
                    <a:pt x="719" y="260"/>
                  </a:lnTo>
                  <a:cubicBezTo>
                    <a:pt x="312" y="345"/>
                    <a:pt x="1" y="667"/>
                    <a:pt x="1" y="1054"/>
                  </a:cubicBezTo>
                  <a:cubicBezTo>
                    <a:pt x="1" y="1432"/>
                    <a:pt x="312" y="1763"/>
                    <a:pt x="719" y="1838"/>
                  </a:cubicBezTo>
                  <a:lnTo>
                    <a:pt x="719" y="2576"/>
                  </a:lnTo>
                  <a:cubicBezTo>
                    <a:pt x="568" y="2538"/>
                    <a:pt x="454" y="2405"/>
                    <a:pt x="445" y="2245"/>
                  </a:cubicBezTo>
                  <a:cubicBezTo>
                    <a:pt x="445" y="2098"/>
                    <a:pt x="336" y="2025"/>
                    <a:pt x="227" y="2025"/>
                  </a:cubicBezTo>
                  <a:cubicBezTo>
                    <a:pt x="119" y="2025"/>
                    <a:pt x="10" y="2098"/>
                    <a:pt x="10" y="2245"/>
                  </a:cubicBezTo>
                  <a:cubicBezTo>
                    <a:pt x="10" y="2623"/>
                    <a:pt x="312" y="2954"/>
                    <a:pt x="719" y="3029"/>
                  </a:cubicBezTo>
                  <a:lnTo>
                    <a:pt x="719" y="3076"/>
                  </a:lnTo>
                  <a:cubicBezTo>
                    <a:pt x="719" y="3223"/>
                    <a:pt x="828" y="3296"/>
                    <a:pt x="936" y="3296"/>
                  </a:cubicBezTo>
                  <a:cubicBezTo>
                    <a:pt x="1045" y="3296"/>
                    <a:pt x="1154" y="3223"/>
                    <a:pt x="1154" y="3076"/>
                  </a:cubicBezTo>
                  <a:lnTo>
                    <a:pt x="1154" y="3029"/>
                  </a:lnTo>
                  <a:cubicBezTo>
                    <a:pt x="1569" y="2944"/>
                    <a:pt x="1872" y="2623"/>
                    <a:pt x="1872" y="2245"/>
                  </a:cubicBezTo>
                  <a:cubicBezTo>
                    <a:pt x="1872" y="1857"/>
                    <a:pt x="1569" y="1536"/>
                    <a:pt x="1154" y="1451"/>
                  </a:cubicBezTo>
                  <a:lnTo>
                    <a:pt x="1154" y="714"/>
                  </a:lnTo>
                  <a:cubicBezTo>
                    <a:pt x="1314" y="761"/>
                    <a:pt x="1418" y="893"/>
                    <a:pt x="1437" y="1054"/>
                  </a:cubicBezTo>
                  <a:cubicBezTo>
                    <a:pt x="1437" y="1196"/>
                    <a:pt x="1546" y="1267"/>
                    <a:pt x="1654" y="1267"/>
                  </a:cubicBezTo>
                  <a:cubicBezTo>
                    <a:pt x="1763" y="1267"/>
                    <a:pt x="1872" y="1196"/>
                    <a:pt x="1872" y="1054"/>
                  </a:cubicBezTo>
                  <a:cubicBezTo>
                    <a:pt x="1872" y="667"/>
                    <a:pt x="1569" y="345"/>
                    <a:pt x="1154" y="260"/>
                  </a:cubicBezTo>
                  <a:lnTo>
                    <a:pt x="1154" y="213"/>
                  </a:lnTo>
                  <a:cubicBezTo>
                    <a:pt x="1154" y="71"/>
                    <a:pt x="1045" y="0"/>
                    <a:pt x="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7604325" y="2107100"/>
              <a:ext cx="139350" cy="119350"/>
            </a:xfrm>
            <a:custGeom>
              <a:rect b="b" l="l" r="r" t="t"/>
              <a:pathLst>
                <a:path extrusionOk="0" h="4774" w="5574">
                  <a:moveTo>
                    <a:pt x="3181" y="436"/>
                  </a:moveTo>
                  <a:cubicBezTo>
                    <a:pt x="4179" y="436"/>
                    <a:pt x="5139" y="1212"/>
                    <a:pt x="5139" y="2382"/>
                  </a:cubicBezTo>
                  <a:cubicBezTo>
                    <a:pt x="5139" y="3459"/>
                    <a:pt x="4270" y="4329"/>
                    <a:pt x="3192" y="4329"/>
                  </a:cubicBezTo>
                  <a:cubicBezTo>
                    <a:pt x="1463" y="4329"/>
                    <a:pt x="593" y="2231"/>
                    <a:pt x="1822" y="1012"/>
                  </a:cubicBezTo>
                  <a:cubicBezTo>
                    <a:pt x="2216" y="614"/>
                    <a:pt x="2703" y="436"/>
                    <a:pt x="3181" y="436"/>
                  </a:cubicBezTo>
                  <a:close/>
                  <a:moveTo>
                    <a:pt x="3181" y="0"/>
                  </a:moveTo>
                  <a:cubicBezTo>
                    <a:pt x="1071" y="0"/>
                    <a:pt x="1" y="2564"/>
                    <a:pt x="1501" y="4064"/>
                  </a:cubicBezTo>
                  <a:cubicBezTo>
                    <a:pt x="1987" y="4554"/>
                    <a:pt x="2586" y="4773"/>
                    <a:pt x="3174" y="4773"/>
                  </a:cubicBezTo>
                  <a:cubicBezTo>
                    <a:pt x="4399" y="4773"/>
                    <a:pt x="5574" y="3819"/>
                    <a:pt x="5574" y="2382"/>
                  </a:cubicBezTo>
                  <a:cubicBezTo>
                    <a:pt x="5574" y="1068"/>
                    <a:pt x="4506" y="10"/>
                    <a:pt x="3192" y="0"/>
                  </a:cubicBezTo>
                  <a:cubicBezTo>
                    <a:pt x="3188" y="0"/>
                    <a:pt x="3184" y="0"/>
                    <a:pt x="3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0" name="Google Shape;1900;p44"/>
          <p:cNvGrpSpPr/>
          <p:nvPr/>
        </p:nvGrpSpPr>
        <p:grpSpPr>
          <a:xfrm>
            <a:off x="5124300" y="2148925"/>
            <a:ext cx="295350" cy="368600"/>
            <a:chOff x="3841250" y="2071650"/>
            <a:chExt cx="295350" cy="368600"/>
          </a:xfrm>
        </p:grpSpPr>
        <p:sp>
          <p:nvSpPr>
            <p:cNvPr id="1901" name="Google Shape;1901;p44"/>
            <p:cNvSpPr/>
            <p:nvPr/>
          </p:nvSpPr>
          <p:spPr>
            <a:xfrm>
              <a:off x="3841250" y="2071650"/>
              <a:ext cx="295350" cy="368600"/>
            </a:xfrm>
            <a:custGeom>
              <a:rect b="b" l="l" r="r" t="t"/>
              <a:pathLst>
                <a:path extrusionOk="0" h="14744" w="11814">
                  <a:moveTo>
                    <a:pt x="1418" y="1"/>
                  </a:moveTo>
                  <a:cubicBezTo>
                    <a:pt x="633" y="1"/>
                    <a:pt x="0" y="634"/>
                    <a:pt x="0" y="1418"/>
                  </a:cubicBezTo>
                  <a:lnTo>
                    <a:pt x="0" y="13326"/>
                  </a:lnTo>
                  <a:cubicBezTo>
                    <a:pt x="0" y="14101"/>
                    <a:pt x="633" y="14744"/>
                    <a:pt x="1418" y="14744"/>
                  </a:cubicBezTo>
                  <a:lnTo>
                    <a:pt x="10396" y="14744"/>
                  </a:lnTo>
                  <a:cubicBezTo>
                    <a:pt x="11171" y="14744"/>
                    <a:pt x="11814" y="14101"/>
                    <a:pt x="11814" y="13326"/>
                  </a:cubicBezTo>
                  <a:lnTo>
                    <a:pt x="11814" y="10671"/>
                  </a:lnTo>
                  <a:cubicBezTo>
                    <a:pt x="11814" y="10543"/>
                    <a:pt x="11717" y="10479"/>
                    <a:pt x="11620" y="10479"/>
                  </a:cubicBezTo>
                  <a:cubicBezTo>
                    <a:pt x="11523" y="10479"/>
                    <a:pt x="11426" y="10543"/>
                    <a:pt x="11426" y="10671"/>
                  </a:cubicBezTo>
                  <a:lnTo>
                    <a:pt x="11426" y="13326"/>
                  </a:lnTo>
                  <a:cubicBezTo>
                    <a:pt x="11426" y="13893"/>
                    <a:pt x="10963" y="14356"/>
                    <a:pt x="10396" y="14356"/>
                  </a:cubicBezTo>
                  <a:lnTo>
                    <a:pt x="1418" y="14356"/>
                  </a:lnTo>
                  <a:cubicBezTo>
                    <a:pt x="841" y="14356"/>
                    <a:pt x="378" y="13893"/>
                    <a:pt x="378" y="13326"/>
                  </a:cubicBezTo>
                  <a:lnTo>
                    <a:pt x="378" y="1418"/>
                  </a:lnTo>
                  <a:cubicBezTo>
                    <a:pt x="378" y="842"/>
                    <a:pt x="841" y="379"/>
                    <a:pt x="1418" y="379"/>
                  </a:cubicBezTo>
                  <a:lnTo>
                    <a:pt x="10396" y="379"/>
                  </a:lnTo>
                  <a:cubicBezTo>
                    <a:pt x="10963" y="379"/>
                    <a:pt x="11426" y="842"/>
                    <a:pt x="11426" y="1418"/>
                  </a:cubicBezTo>
                  <a:lnTo>
                    <a:pt x="11426" y="9943"/>
                  </a:lnTo>
                  <a:cubicBezTo>
                    <a:pt x="11426" y="10047"/>
                    <a:pt x="11511" y="10132"/>
                    <a:pt x="11625" y="10132"/>
                  </a:cubicBezTo>
                  <a:cubicBezTo>
                    <a:pt x="11729" y="10132"/>
                    <a:pt x="11814" y="10047"/>
                    <a:pt x="11814" y="9943"/>
                  </a:cubicBezTo>
                  <a:lnTo>
                    <a:pt x="11814" y="1418"/>
                  </a:lnTo>
                  <a:cubicBezTo>
                    <a:pt x="11814" y="634"/>
                    <a:pt x="11171" y="1"/>
                    <a:pt x="10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3870300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7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3931725" y="2208450"/>
              <a:ext cx="52725" cy="44200"/>
            </a:xfrm>
            <a:custGeom>
              <a:rect b="b" l="l" r="r" t="t"/>
              <a:pathLst>
                <a:path extrusionOk="0" h="1768" w="2109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3"/>
                    <a:pt x="2108" y="1173"/>
                  </a:cubicBezTo>
                  <a:lnTo>
                    <a:pt x="2108" y="606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3992925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7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7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6"/>
                  </a:cubicBezTo>
                  <a:lnTo>
                    <a:pt x="1" y="1173"/>
                  </a:lnTo>
                  <a:cubicBezTo>
                    <a:pt x="1" y="1503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3"/>
                    <a:pt x="2118" y="1173"/>
                  </a:cubicBezTo>
                  <a:lnTo>
                    <a:pt x="2118" y="606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4054125" y="22084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2" y="379"/>
                  </a:moveTo>
                  <a:cubicBezTo>
                    <a:pt x="1635" y="379"/>
                    <a:pt x="1739" y="483"/>
                    <a:pt x="1739" y="606"/>
                  </a:cubicBezTo>
                  <a:lnTo>
                    <a:pt x="1739" y="1173"/>
                  </a:lnTo>
                  <a:cubicBezTo>
                    <a:pt x="1739" y="1286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86"/>
                    <a:pt x="388" y="1173"/>
                  </a:cubicBezTo>
                  <a:lnTo>
                    <a:pt x="388" y="606"/>
                  </a:lnTo>
                  <a:cubicBezTo>
                    <a:pt x="388" y="483"/>
                    <a:pt x="482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6"/>
                  </a:cubicBezTo>
                  <a:lnTo>
                    <a:pt x="0" y="1173"/>
                  </a:lnTo>
                  <a:cubicBezTo>
                    <a:pt x="0" y="1503"/>
                    <a:pt x="274" y="1768"/>
                    <a:pt x="605" y="1768"/>
                  </a:cubicBezTo>
                  <a:lnTo>
                    <a:pt x="1512" y="1768"/>
                  </a:lnTo>
                  <a:cubicBezTo>
                    <a:pt x="1853" y="1768"/>
                    <a:pt x="2117" y="1503"/>
                    <a:pt x="2117" y="1173"/>
                  </a:cubicBezTo>
                  <a:lnTo>
                    <a:pt x="2117" y="606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3870300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3" y="388"/>
                  </a:moveTo>
                  <a:cubicBezTo>
                    <a:pt x="1636" y="388"/>
                    <a:pt x="1740" y="483"/>
                    <a:pt x="1740" y="605"/>
                  </a:cubicBezTo>
                  <a:lnTo>
                    <a:pt x="1740" y="1172"/>
                  </a:lnTo>
                  <a:cubicBezTo>
                    <a:pt x="1740" y="1295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3" y="388"/>
                    <a:pt x="606" y="388"/>
                  </a:cubicBezTo>
                  <a:close/>
                  <a:moveTo>
                    <a:pt x="606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6" y="1777"/>
                  </a:cubicBezTo>
                  <a:lnTo>
                    <a:pt x="1513" y="1777"/>
                  </a:lnTo>
                  <a:cubicBezTo>
                    <a:pt x="1844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3931725" y="2261375"/>
              <a:ext cx="52725" cy="44450"/>
            </a:xfrm>
            <a:custGeom>
              <a:rect b="b" l="l" r="r" t="t"/>
              <a:pathLst>
                <a:path extrusionOk="0" h="1778" w="2109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596" y="388"/>
                  </a:cubicBezTo>
                  <a:close/>
                  <a:moveTo>
                    <a:pt x="596" y="1"/>
                  </a:moveTo>
                  <a:cubicBezTo>
                    <a:pt x="266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66" y="1777"/>
                    <a:pt x="596" y="1777"/>
                  </a:cubicBezTo>
                  <a:lnTo>
                    <a:pt x="1513" y="1777"/>
                  </a:lnTo>
                  <a:cubicBezTo>
                    <a:pt x="1844" y="1777"/>
                    <a:pt x="2108" y="1503"/>
                    <a:pt x="2108" y="1172"/>
                  </a:cubicBezTo>
                  <a:lnTo>
                    <a:pt x="2108" y="605"/>
                  </a:lnTo>
                  <a:cubicBezTo>
                    <a:pt x="2108" y="275"/>
                    <a:pt x="1844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3992925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3" y="388"/>
                  </a:moveTo>
                  <a:cubicBezTo>
                    <a:pt x="1636" y="388"/>
                    <a:pt x="1730" y="483"/>
                    <a:pt x="1730" y="605"/>
                  </a:cubicBezTo>
                  <a:lnTo>
                    <a:pt x="1730" y="1172"/>
                  </a:lnTo>
                  <a:cubicBezTo>
                    <a:pt x="1730" y="1295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95"/>
                    <a:pt x="379" y="1172"/>
                  </a:cubicBezTo>
                  <a:lnTo>
                    <a:pt x="379" y="605"/>
                  </a:lnTo>
                  <a:cubicBezTo>
                    <a:pt x="379" y="483"/>
                    <a:pt x="483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5" y="1"/>
                    <a:pt x="1" y="275"/>
                    <a:pt x="1" y="605"/>
                  </a:cubicBezTo>
                  <a:lnTo>
                    <a:pt x="1" y="1172"/>
                  </a:lnTo>
                  <a:cubicBezTo>
                    <a:pt x="1" y="1503"/>
                    <a:pt x="275" y="1777"/>
                    <a:pt x="605" y="1777"/>
                  </a:cubicBezTo>
                  <a:lnTo>
                    <a:pt x="1513" y="1777"/>
                  </a:lnTo>
                  <a:cubicBezTo>
                    <a:pt x="1843" y="1777"/>
                    <a:pt x="2118" y="1503"/>
                    <a:pt x="2118" y="1172"/>
                  </a:cubicBezTo>
                  <a:lnTo>
                    <a:pt x="2118" y="605"/>
                  </a:lnTo>
                  <a:cubicBezTo>
                    <a:pt x="2118" y="275"/>
                    <a:pt x="1843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4054125" y="2261375"/>
              <a:ext cx="52950" cy="44450"/>
            </a:xfrm>
            <a:custGeom>
              <a:rect b="b" l="l" r="r" t="t"/>
              <a:pathLst>
                <a:path extrusionOk="0" h="1778" w="2118">
                  <a:moveTo>
                    <a:pt x="1512" y="388"/>
                  </a:moveTo>
                  <a:cubicBezTo>
                    <a:pt x="1635" y="388"/>
                    <a:pt x="1739" y="483"/>
                    <a:pt x="1739" y="605"/>
                  </a:cubicBezTo>
                  <a:lnTo>
                    <a:pt x="1739" y="1172"/>
                  </a:lnTo>
                  <a:cubicBezTo>
                    <a:pt x="1739" y="1295"/>
                    <a:pt x="1635" y="1390"/>
                    <a:pt x="1512" y="1390"/>
                  </a:cubicBezTo>
                  <a:lnTo>
                    <a:pt x="605" y="1390"/>
                  </a:lnTo>
                  <a:cubicBezTo>
                    <a:pt x="482" y="1390"/>
                    <a:pt x="388" y="1295"/>
                    <a:pt x="388" y="1172"/>
                  </a:cubicBezTo>
                  <a:lnTo>
                    <a:pt x="388" y="605"/>
                  </a:lnTo>
                  <a:cubicBezTo>
                    <a:pt x="388" y="483"/>
                    <a:pt x="482" y="388"/>
                    <a:pt x="605" y="388"/>
                  </a:cubicBezTo>
                  <a:close/>
                  <a:moveTo>
                    <a:pt x="605" y="1"/>
                  </a:moveTo>
                  <a:cubicBezTo>
                    <a:pt x="274" y="1"/>
                    <a:pt x="10" y="275"/>
                    <a:pt x="0" y="605"/>
                  </a:cubicBezTo>
                  <a:lnTo>
                    <a:pt x="0" y="1172"/>
                  </a:lnTo>
                  <a:cubicBezTo>
                    <a:pt x="0" y="1503"/>
                    <a:pt x="274" y="1777"/>
                    <a:pt x="605" y="1777"/>
                  </a:cubicBezTo>
                  <a:lnTo>
                    <a:pt x="1512" y="1777"/>
                  </a:lnTo>
                  <a:cubicBezTo>
                    <a:pt x="1853" y="1777"/>
                    <a:pt x="2117" y="1503"/>
                    <a:pt x="2117" y="1172"/>
                  </a:cubicBezTo>
                  <a:lnTo>
                    <a:pt x="2117" y="605"/>
                  </a:lnTo>
                  <a:cubicBezTo>
                    <a:pt x="2117" y="275"/>
                    <a:pt x="1853" y="1"/>
                    <a:pt x="1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3870300" y="23145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8"/>
                  </a:moveTo>
                  <a:cubicBezTo>
                    <a:pt x="1636" y="378"/>
                    <a:pt x="1740" y="473"/>
                    <a:pt x="1740" y="595"/>
                  </a:cubicBezTo>
                  <a:lnTo>
                    <a:pt x="1740" y="1162"/>
                  </a:lnTo>
                  <a:cubicBezTo>
                    <a:pt x="1740" y="1285"/>
                    <a:pt x="1636" y="1380"/>
                    <a:pt x="1513" y="1380"/>
                  </a:cubicBezTo>
                  <a:lnTo>
                    <a:pt x="606" y="1380"/>
                  </a:lnTo>
                  <a:cubicBezTo>
                    <a:pt x="483" y="1380"/>
                    <a:pt x="388" y="1285"/>
                    <a:pt x="388" y="1162"/>
                  </a:cubicBezTo>
                  <a:lnTo>
                    <a:pt x="388" y="595"/>
                  </a:lnTo>
                  <a:cubicBezTo>
                    <a:pt x="388" y="473"/>
                    <a:pt x="483" y="378"/>
                    <a:pt x="606" y="378"/>
                  </a:cubicBezTo>
                  <a:close/>
                  <a:moveTo>
                    <a:pt x="606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6" y="1767"/>
                  </a:cubicBezTo>
                  <a:lnTo>
                    <a:pt x="1513" y="1767"/>
                  </a:lnTo>
                  <a:cubicBezTo>
                    <a:pt x="1844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3931725" y="2314550"/>
              <a:ext cx="52725" cy="44200"/>
            </a:xfrm>
            <a:custGeom>
              <a:rect b="b" l="l" r="r" t="t"/>
              <a:pathLst>
                <a:path extrusionOk="0" h="1768" w="2109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596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596" y="378"/>
                  </a:cubicBezTo>
                  <a:close/>
                  <a:moveTo>
                    <a:pt x="596" y="0"/>
                  </a:moveTo>
                  <a:cubicBezTo>
                    <a:pt x="266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66" y="1767"/>
                    <a:pt x="596" y="1767"/>
                  </a:cubicBezTo>
                  <a:lnTo>
                    <a:pt x="1513" y="1767"/>
                  </a:lnTo>
                  <a:cubicBezTo>
                    <a:pt x="1844" y="1767"/>
                    <a:pt x="2108" y="1493"/>
                    <a:pt x="2108" y="1162"/>
                  </a:cubicBezTo>
                  <a:lnTo>
                    <a:pt x="2108" y="595"/>
                  </a:lnTo>
                  <a:cubicBezTo>
                    <a:pt x="2108" y="265"/>
                    <a:pt x="1844" y="0"/>
                    <a:pt x="1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3992925" y="2314550"/>
              <a:ext cx="52950" cy="44200"/>
            </a:xfrm>
            <a:custGeom>
              <a:rect b="b" l="l" r="r" t="t"/>
              <a:pathLst>
                <a:path extrusionOk="0" h="1768" w="2118">
                  <a:moveTo>
                    <a:pt x="1513" y="378"/>
                  </a:moveTo>
                  <a:cubicBezTo>
                    <a:pt x="1636" y="378"/>
                    <a:pt x="1730" y="473"/>
                    <a:pt x="1730" y="595"/>
                  </a:cubicBezTo>
                  <a:lnTo>
                    <a:pt x="1730" y="1162"/>
                  </a:lnTo>
                  <a:cubicBezTo>
                    <a:pt x="1730" y="1285"/>
                    <a:pt x="1636" y="1380"/>
                    <a:pt x="1513" y="1380"/>
                  </a:cubicBezTo>
                  <a:lnTo>
                    <a:pt x="605" y="1380"/>
                  </a:lnTo>
                  <a:cubicBezTo>
                    <a:pt x="483" y="1380"/>
                    <a:pt x="379" y="1285"/>
                    <a:pt x="379" y="1162"/>
                  </a:cubicBezTo>
                  <a:lnTo>
                    <a:pt x="379" y="595"/>
                  </a:lnTo>
                  <a:cubicBezTo>
                    <a:pt x="379" y="473"/>
                    <a:pt x="483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5" y="0"/>
                    <a:pt x="1" y="265"/>
                    <a:pt x="1" y="595"/>
                  </a:cubicBezTo>
                  <a:lnTo>
                    <a:pt x="1" y="1162"/>
                  </a:lnTo>
                  <a:cubicBezTo>
                    <a:pt x="1" y="1493"/>
                    <a:pt x="275" y="1767"/>
                    <a:pt x="605" y="1767"/>
                  </a:cubicBezTo>
                  <a:lnTo>
                    <a:pt x="1513" y="1767"/>
                  </a:lnTo>
                  <a:cubicBezTo>
                    <a:pt x="1843" y="1767"/>
                    <a:pt x="2118" y="1493"/>
                    <a:pt x="2118" y="1162"/>
                  </a:cubicBezTo>
                  <a:lnTo>
                    <a:pt x="2118" y="595"/>
                  </a:lnTo>
                  <a:cubicBezTo>
                    <a:pt x="2118" y="265"/>
                    <a:pt x="1843" y="0"/>
                    <a:pt x="1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3870300" y="2367450"/>
              <a:ext cx="52950" cy="44225"/>
            </a:xfrm>
            <a:custGeom>
              <a:rect b="b" l="l" r="r" t="t"/>
              <a:pathLst>
                <a:path extrusionOk="0" h="1769" w="2118">
                  <a:moveTo>
                    <a:pt x="1513" y="379"/>
                  </a:moveTo>
                  <a:cubicBezTo>
                    <a:pt x="1636" y="379"/>
                    <a:pt x="1740" y="483"/>
                    <a:pt x="1740" y="606"/>
                  </a:cubicBezTo>
                  <a:lnTo>
                    <a:pt x="1740" y="1163"/>
                  </a:lnTo>
                  <a:cubicBezTo>
                    <a:pt x="1740" y="1286"/>
                    <a:pt x="1636" y="1390"/>
                    <a:pt x="1513" y="1390"/>
                  </a:cubicBezTo>
                  <a:lnTo>
                    <a:pt x="606" y="1390"/>
                  </a:lnTo>
                  <a:cubicBezTo>
                    <a:pt x="483" y="1390"/>
                    <a:pt x="388" y="1286"/>
                    <a:pt x="388" y="1163"/>
                  </a:cubicBezTo>
                  <a:lnTo>
                    <a:pt x="388" y="606"/>
                  </a:lnTo>
                  <a:cubicBezTo>
                    <a:pt x="388" y="483"/>
                    <a:pt x="483" y="379"/>
                    <a:pt x="606" y="379"/>
                  </a:cubicBezTo>
                  <a:close/>
                  <a:moveTo>
                    <a:pt x="606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6" y="1768"/>
                  </a:cubicBezTo>
                  <a:lnTo>
                    <a:pt x="1513" y="1768"/>
                  </a:lnTo>
                  <a:cubicBezTo>
                    <a:pt x="1844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3931725" y="2367450"/>
              <a:ext cx="52725" cy="44225"/>
            </a:xfrm>
            <a:custGeom>
              <a:rect b="b" l="l" r="r" t="t"/>
              <a:pathLst>
                <a:path extrusionOk="0" h="1769" w="2109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596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596" y="379"/>
                  </a:cubicBezTo>
                  <a:close/>
                  <a:moveTo>
                    <a:pt x="596" y="1"/>
                  </a:moveTo>
                  <a:cubicBezTo>
                    <a:pt x="266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66" y="1768"/>
                    <a:pt x="596" y="1768"/>
                  </a:cubicBezTo>
                  <a:lnTo>
                    <a:pt x="1513" y="1768"/>
                  </a:lnTo>
                  <a:cubicBezTo>
                    <a:pt x="1844" y="1768"/>
                    <a:pt x="2108" y="1504"/>
                    <a:pt x="2108" y="1163"/>
                  </a:cubicBezTo>
                  <a:lnTo>
                    <a:pt x="2108" y="606"/>
                  </a:lnTo>
                  <a:cubicBezTo>
                    <a:pt x="2108" y="266"/>
                    <a:pt x="1844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3992925" y="2367450"/>
              <a:ext cx="52950" cy="44225"/>
            </a:xfrm>
            <a:custGeom>
              <a:rect b="b" l="l" r="r" t="t"/>
              <a:pathLst>
                <a:path extrusionOk="0" h="1769" w="2118">
                  <a:moveTo>
                    <a:pt x="1513" y="379"/>
                  </a:moveTo>
                  <a:cubicBezTo>
                    <a:pt x="1636" y="379"/>
                    <a:pt x="1730" y="483"/>
                    <a:pt x="1730" y="606"/>
                  </a:cubicBezTo>
                  <a:lnTo>
                    <a:pt x="1730" y="1163"/>
                  </a:lnTo>
                  <a:cubicBezTo>
                    <a:pt x="1730" y="1286"/>
                    <a:pt x="1636" y="1390"/>
                    <a:pt x="1513" y="1390"/>
                  </a:cubicBezTo>
                  <a:lnTo>
                    <a:pt x="605" y="1390"/>
                  </a:lnTo>
                  <a:cubicBezTo>
                    <a:pt x="483" y="1390"/>
                    <a:pt x="379" y="1286"/>
                    <a:pt x="379" y="1163"/>
                  </a:cubicBezTo>
                  <a:lnTo>
                    <a:pt x="379" y="606"/>
                  </a:lnTo>
                  <a:cubicBezTo>
                    <a:pt x="379" y="483"/>
                    <a:pt x="483" y="379"/>
                    <a:pt x="605" y="379"/>
                  </a:cubicBezTo>
                  <a:close/>
                  <a:moveTo>
                    <a:pt x="605" y="1"/>
                  </a:moveTo>
                  <a:cubicBezTo>
                    <a:pt x="275" y="1"/>
                    <a:pt x="1" y="266"/>
                    <a:pt x="1" y="606"/>
                  </a:cubicBezTo>
                  <a:lnTo>
                    <a:pt x="1" y="1163"/>
                  </a:lnTo>
                  <a:cubicBezTo>
                    <a:pt x="1" y="1504"/>
                    <a:pt x="275" y="1768"/>
                    <a:pt x="605" y="1768"/>
                  </a:cubicBezTo>
                  <a:lnTo>
                    <a:pt x="1513" y="1768"/>
                  </a:lnTo>
                  <a:cubicBezTo>
                    <a:pt x="1843" y="1768"/>
                    <a:pt x="2118" y="1504"/>
                    <a:pt x="2118" y="1163"/>
                  </a:cubicBezTo>
                  <a:lnTo>
                    <a:pt x="2118" y="606"/>
                  </a:lnTo>
                  <a:cubicBezTo>
                    <a:pt x="2118" y="266"/>
                    <a:pt x="1843" y="1"/>
                    <a:pt x="1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054125" y="2314550"/>
              <a:ext cx="52950" cy="97125"/>
            </a:xfrm>
            <a:custGeom>
              <a:rect b="b" l="l" r="r" t="t"/>
              <a:pathLst>
                <a:path extrusionOk="0" h="3885" w="2118">
                  <a:moveTo>
                    <a:pt x="1512" y="378"/>
                  </a:moveTo>
                  <a:cubicBezTo>
                    <a:pt x="1635" y="378"/>
                    <a:pt x="1739" y="473"/>
                    <a:pt x="1739" y="595"/>
                  </a:cubicBezTo>
                  <a:lnTo>
                    <a:pt x="1739" y="3279"/>
                  </a:lnTo>
                  <a:cubicBezTo>
                    <a:pt x="1739" y="3402"/>
                    <a:pt x="1635" y="3506"/>
                    <a:pt x="1512" y="3506"/>
                  </a:cubicBezTo>
                  <a:lnTo>
                    <a:pt x="605" y="3506"/>
                  </a:lnTo>
                  <a:cubicBezTo>
                    <a:pt x="482" y="3506"/>
                    <a:pt x="388" y="3402"/>
                    <a:pt x="388" y="3279"/>
                  </a:cubicBezTo>
                  <a:lnTo>
                    <a:pt x="388" y="595"/>
                  </a:lnTo>
                  <a:cubicBezTo>
                    <a:pt x="388" y="473"/>
                    <a:pt x="482" y="378"/>
                    <a:pt x="605" y="378"/>
                  </a:cubicBezTo>
                  <a:close/>
                  <a:moveTo>
                    <a:pt x="605" y="0"/>
                  </a:moveTo>
                  <a:cubicBezTo>
                    <a:pt x="274" y="0"/>
                    <a:pt x="10" y="265"/>
                    <a:pt x="0" y="595"/>
                  </a:cubicBezTo>
                  <a:lnTo>
                    <a:pt x="0" y="3279"/>
                  </a:lnTo>
                  <a:cubicBezTo>
                    <a:pt x="0" y="3620"/>
                    <a:pt x="274" y="3884"/>
                    <a:pt x="605" y="3884"/>
                  </a:cubicBezTo>
                  <a:lnTo>
                    <a:pt x="1512" y="3884"/>
                  </a:lnTo>
                  <a:cubicBezTo>
                    <a:pt x="1853" y="3884"/>
                    <a:pt x="2117" y="3620"/>
                    <a:pt x="2117" y="3279"/>
                  </a:cubicBezTo>
                  <a:lnTo>
                    <a:pt x="2117" y="595"/>
                  </a:lnTo>
                  <a:cubicBezTo>
                    <a:pt x="2117" y="265"/>
                    <a:pt x="1853" y="0"/>
                    <a:pt x="1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3870550" y="2100950"/>
              <a:ext cx="236525" cy="93600"/>
            </a:xfrm>
            <a:custGeom>
              <a:rect b="b" l="l" r="r" t="t"/>
              <a:pathLst>
                <a:path extrusionOk="0" h="3744" w="9461">
                  <a:moveTo>
                    <a:pt x="974" y="1"/>
                  </a:moveTo>
                  <a:cubicBezTo>
                    <a:pt x="435" y="1"/>
                    <a:pt x="0" y="435"/>
                    <a:pt x="0" y="974"/>
                  </a:cubicBezTo>
                  <a:lnTo>
                    <a:pt x="0" y="2770"/>
                  </a:lnTo>
                  <a:cubicBezTo>
                    <a:pt x="0" y="3308"/>
                    <a:pt x="435" y="3743"/>
                    <a:pt x="974" y="3743"/>
                  </a:cubicBezTo>
                  <a:lnTo>
                    <a:pt x="8487" y="3743"/>
                  </a:lnTo>
                  <a:cubicBezTo>
                    <a:pt x="9026" y="3743"/>
                    <a:pt x="9460" y="3308"/>
                    <a:pt x="9460" y="2770"/>
                  </a:cubicBezTo>
                  <a:lnTo>
                    <a:pt x="9460" y="974"/>
                  </a:lnTo>
                  <a:cubicBezTo>
                    <a:pt x="9460" y="435"/>
                    <a:pt x="9026" y="1"/>
                    <a:pt x="8487" y="1"/>
                  </a:cubicBezTo>
                  <a:lnTo>
                    <a:pt x="2429" y="1"/>
                  </a:lnTo>
                  <a:cubicBezTo>
                    <a:pt x="2174" y="1"/>
                    <a:pt x="2174" y="379"/>
                    <a:pt x="2429" y="379"/>
                  </a:cubicBezTo>
                  <a:lnTo>
                    <a:pt x="8487" y="379"/>
                  </a:lnTo>
                  <a:cubicBezTo>
                    <a:pt x="8818" y="379"/>
                    <a:pt x="9082" y="643"/>
                    <a:pt x="9082" y="974"/>
                  </a:cubicBezTo>
                  <a:lnTo>
                    <a:pt x="9082" y="2760"/>
                  </a:lnTo>
                  <a:cubicBezTo>
                    <a:pt x="9082" y="3091"/>
                    <a:pt x="8818" y="3356"/>
                    <a:pt x="8487" y="3356"/>
                  </a:cubicBezTo>
                  <a:lnTo>
                    <a:pt x="974" y="3356"/>
                  </a:lnTo>
                  <a:cubicBezTo>
                    <a:pt x="643" y="3356"/>
                    <a:pt x="378" y="3091"/>
                    <a:pt x="378" y="2760"/>
                  </a:cubicBezTo>
                  <a:lnTo>
                    <a:pt x="378" y="974"/>
                  </a:lnTo>
                  <a:cubicBezTo>
                    <a:pt x="378" y="643"/>
                    <a:pt x="643" y="379"/>
                    <a:pt x="974" y="379"/>
                  </a:cubicBezTo>
                  <a:lnTo>
                    <a:pt x="1692" y="379"/>
                  </a:lnTo>
                  <a:cubicBezTo>
                    <a:pt x="1947" y="379"/>
                    <a:pt x="1947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8" name="Google Shape;1918;p44"/>
          <p:cNvSpPr txBox="1"/>
          <p:nvPr>
            <p:ph type="ctrTitle"/>
          </p:nvPr>
        </p:nvSpPr>
        <p:spPr>
          <a:xfrm>
            <a:off x="5714050" y="381100"/>
            <a:ext cx="3194700" cy="4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latin typeface="Arvo"/>
                <a:ea typeface="Arvo"/>
                <a:cs typeface="Arvo"/>
                <a:sym typeface="Arvo"/>
              </a:rPr>
              <a:t>BUDGETING</a:t>
            </a:r>
            <a:endParaRPr sz="28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9" name="Google Shape;1919;p44"/>
          <p:cNvSpPr txBox="1"/>
          <p:nvPr/>
        </p:nvSpPr>
        <p:spPr>
          <a:xfrm>
            <a:off x="3860250" y="986325"/>
            <a:ext cx="53898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rPr>
              <a:t>Budgeting</a:t>
            </a:r>
            <a:r>
              <a:rPr lang="es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 is the process of creating a plan to spend your money.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20" name="Google Shape;1920;p44"/>
          <p:cNvGrpSpPr/>
          <p:nvPr/>
        </p:nvGrpSpPr>
        <p:grpSpPr>
          <a:xfrm>
            <a:off x="3835688" y="2180913"/>
            <a:ext cx="368600" cy="296325"/>
            <a:chOff x="5062975" y="1554225"/>
            <a:chExt cx="368600" cy="296325"/>
          </a:xfrm>
        </p:grpSpPr>
        <p:sp>
          <p:nvSpPr>
            <p:cNvPr id="1921" name="Google Shape;1921;p44"/>
            <p:cNvSpPr/>
            <p:nvPr/>
          </p:nvSpPr>
          <p:spPr>
            <a:xfrm>
              <a:off x="5062975" y="1554225"/>
              <a:ext cx="368600" cy="296325"/>
            </a:xfrm>
            <a:custGeom>
              <a:rect b="b" l="l" r="r" t="t"/>
              <a:pathLst>
                <a:path extrusionOk="0" h="11853" w="14744">
                  <a:moveTo>
                    <a:pt x="13515" y="436"/>
                  </a:moveTo>
                  <a:cubicBezTo>
                    <a:pt x="13950" y="436"/>
                    <a:pt x="14309" y="795"/>
                    <a:pt x="14309" y="1230"/>
                  </a:cubicBezTo>
                  <a:lnTo>
                    <a:pt x="14309" y="6163"/>
                  </a:lnTo>
                  <a:lnTo>
                    <a:pt x="14309" y="7202"/>
                  </a:lnTo>
                  <a:cubicBezTo>
                    <a:pt x="14309" y="7646"/>
                    <a:pt x="13950" y="8006"/>
                    <a:pt x="13515" y="8006"/>
                  </a:cubicBezTo>
                  <a:lnTo>
                    <a:pt x="1239" y="8006"/>
                  </a:lnTo>
                  <a:cubicBezTo>
                    <a:pt x="804" y="8006"/>
                    <a:pt x="445" y="7646"/>
                    <a:pt x="445" y="7202"/>
                  </a:cubicBezTo>
                  <a:lnTo>
                    <a:pt x="445" y="1230"/>
                  </a:lnTo>
                  <a:cubicBezTo>
                    <a:pt x="445" y="795"/>
                    <a:pt x="804" y="436"/>
                    <a:pt x="1239" y="436"/>
                  </a:cubicBezTo>
                  <a:close/>
                  <a:moveTo>
                    <a:pt x="14309" y="8147"/>
                  </a:moveTo>
                  <a:lnTo>
                    <a:pt x="14309" y="10623"/>
                  </a:lnTo>
                  <a:cubicBezTo>
                    <a:pt x="14309" y="11058"/>
                    <a:pt x="13950" y="11417"/>
                    <a:pt x="13515" y="11417"/>
                  </a:cubicBezTo>
                  <a:lnTo>
                    <a:pt x="1239" y="11417"/>
                  </a:lnTo>
                  <a:cubicBezTo>
                    <a:pt x="804" y="11417"/>
                    <a:pt x="445" y="11058"/>
                    <a:pt x="445" y="10623"/>
                  </a:cubicBezTo>
                  <a:lnTo>
                    <a:pt x="445" y="8147"/>
                  </a:lnTo>
                  <a:cubicBezTo>
                    <a:pt x="662" y="8336"/>
                    <a:pt x="946" y="8440"/>
                    <a:pt x="1239" y="8440"/>
                  </a:cubicBezTo>
                  <a:lnTo>
                    <a:pt x="13515" y="8440"/>
                  </a:lnTo>
                  <a:cubicBezTo>
                    <a:pt x="13808" y="8440"/>
                    <a:pt x="14092" y="8336"/>
                    <a:pt x="14309" y="8147"/>
                  </a:cubicBezTo>
                  <a:close/>
                  <a:moveTo>
                    <a:pt x="1239" y="1"/>
                  </a:moveTo>
                  <a:cubicBezTo>
                    <a:pt x="558" y="1"/>
                    <a:pt x="10" y="549"/>
                    <a:pt x="1" y="1230"/>
                  </a:cubicBezTo>
                  <a:lnTo>
                    <a:pt x="1" y="10623"/>
                  </a:lnTo>
                  <a:cubicBezTo>
                    <a:pt x="10" y="11304"/>
                    <a:pt x="558" y="11852"/>
                    <a:pt x="1239" y="11852"/>
                  </a:cubicBezTo>
                  <a:lnTo>
                    <a:pt x="13515" y="11852"/>
                  </a:lnTo>
                  <a:cubicBezTo>
                    <a:pt x="14196" y="11852"/>
                    <a:pt x="14744" y="11304"/>
                    <a:pt x="14744" y="10623"/>
                  </a:cubicBezTo>
                  <a:lnTo>
                    <a:pt x="14744" y="1230"/>
                  </a:lnTo>
                  <a:cubicBezTo>
                    <a:pt x="14744" y="549"/>
                    <a:pt x="14196" y="1"/>
                    <a:pt x="13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5088975" y="1580225"/>
              <a:ext cx="316850" cy="159275"/>
            </a:xfrm>
            <a:custGeom>
              <a:rect b="b" l="l" r="r" t="t"/>
              <a:pathLst>
                <a:path extrusionOk="0" h="6371" w="12674">
                  <a:moveTo>
                    <a:pt x="10651" y="426"/>
                  </a:moveTo>
                  <a:cubicBezTo>
                    <a:pt x="10449" y="1278"/>
                    <a:pt x="11113" y="2048"/>
                    <a:pt x="11937" y="2048"/>
                  </a:cubicBezTo>
                  <a:cubicBezTo>
                    <a:pt x="12036" y="2048"/>
                    <a:pt x="12137" y="2037"/>
                    <a:pt x="12239" y="2013"/>
                  </a:cubicBezTo>
                  <a:lnTo>
                    <a:pt x="12239" y="4348"/>
                  </a:lnTo>
                  <a:cubicBezTo>
                    <a:pt x="12137" y="4325"/>
                    <a:pt x="12036" y="4314"/>
                    <a:pt x="11937" y="4314"/>
                  </a:cubicBezTo>
                  <a:cubicBezTo>
                    <a:pt x="11113" y="4314"/>
                    <a:pt x="10449" y="5083"/>
                    <a:pt x="10651" y="5935"/>
                  </a:cubicBezTo>
                  <a:lnTo>
                    <a:pt x="2023" y="5935"/>
                  </a:lnTo>
                  <a:cubicBezTo>
                    <a:pt x="2217" y="5083"/>
                    <a:pt x="1559" y="4314"/>
                    <a:pt x="736" y="4314"/>
                  </a:cubicBezTo>
                  <a:cubicBezTo>
                    <a:pt x="638" y="4314"/>
                    <a:pt x="537" y="4325"/>
                    <a:pt x="435" y="4348"/>
                  </a:cubicBezTo>
                  <a:lnTo>
                    <a:pt x="435" y="2013"/>
                  </a:lnTo>
                  <a:cubicBezTo>
                    <a:pt x="537" y="2037"/>
                    <a:pt x="638" y="2048"/>
                    <a:pt x="736" y="2048"/>
                  </a:cubicBezTo>
                  <a:cubicBezTo>
                    <a:pt x="1559" y="2048"/>
                    <a:pt x="2217" y="1278"/>
                    <a:pt x="2023" y="426"/>
                  </a:cubicBezTo>
                  <a:close/>
                  <a:moveTo>
                    <a:pt x="1698" y="0"/>
                  </a:moveTo>
                  <a:cubicBezTo>
                    <a:pt x="1535" y="0"/>
                    <a:pt x="1439" y="174"/>
                    <a:pt x="1512" y="322"/>
                  </a:cubicBezTo>
                  <a:cubicBezTo>
                    <a:pt x="1588" y="445"/>
                    <a:pt x="1616" y="586"/>
                    <a:pt x="1616" y="728"/>
                  </a:cubicBezTo>
                  <a:cubicBezTo>
                    <a:pt x="1616" y="1220"/>
                    <a:pt x="1219" y="1617"/>
                    <a:pt x="737" y="1617"/>
                  </a:cubicBezTo>
                  <a:cubicBezTo>
                    <a:pt x="586" y="1617"/>
                    <a:pt x="444" y="1579"/>
                    <a:pt x="322" y="1513"/>
                  </a:cubicBezTo>
                  <a:cubicBezTo>
                    <a:pt x="287" y="1495"/>
                    <a:pt x="251" y="1487"/>
                    <a:pt x="217" y="1487"/>
                  </a:cubicBezTo>
                  <a:cubicBezTo>
                    <a:pt x="101" y="1487"/>
                    <a:pt x="0" y="1578"/>
                    <a:pt x="0" y="1702"/>
                  </a:cubicBezTo>
                  <a:lnTo>
                    <a:pt x="0" y="4660"/>
                  </a:lnTo>
                  <a:cubicBezTo>
                    <a:pt x="0" y="4785"/>
                    <a:pt x="104" y="4882"/>
                    <a:pt x="222" y="4882"/>
                  </a:cubicBezTo>
                  <a:cubicBezTo>
                    <a:pt x="255" y="4882"/>
                    <a:pt x="289" y="4875"/>
                    <a:pt x="322" y="4858"/>
                  </a:cubicBezTo>
                  <a:cubicBezTo>
                    <a:pt x="444" y="4783"/>
                    <a:pt x="586" y="4754"/>
                    <a:pt x="737" y="4754"/>
                  </a:cubicBezTo>
                  <a:cubicBezTo>
                    <a:pt x="1219" y="4754"/>
                    <a:pt x="1616" y="5151"/>
                    <a:pt x="1616" y="5633"/>
                  </a:cubicBezTo>
                  <a:cubicBezTo>
                    <a:pt x="1616" y="5775"/>
                    <a:pt x="1588" y="5926"/>
                    <a:pt x="1512" y="6049"/>
                  </a:cubicBezTo>
                  <a:cubicBezTo>
                    <a:pt x="1437" y="6191"/>
                    <a:pt x="1541" y="6370"/>
                    <a:pt x="1711" y="6370"/>
                  </a:cubicBezTo>
                  <a:lnTo>
                    <a:pt x="10963" y="6370"/>
                  </a:lnTo>
                  <a:cubicBezTo>
                    <a:pt x="11124" y="6370"/>
                    <a:pt x="11237" y="6191"/>
                    <a:pt x="11161" y="6049"/>
                  </a:cubicBezTo>
                  <a:cubicBezTo>
                    <a:pt x="11086" y="5926"/>
                    <a:pt x="11057" y="5775"/>
                    <a:pt x="11057" y="5633"/>
                  </a:cubicBezTo>
                  <a:cubicBezTo>
                    <a:pt x="11057" y="5151"/>
                    <a:pt x="11454" y="4754"/>
                    <a:pt x="11936" y="4754"/>
                  </a:cubicBezTo>
                  <a:cubicBezTo>
                    <a:pt x="12078" y="4754"/>
                    <a:pt x="12229" y="4783"/>
                    <a:pt x="12352" y="4858"/>
                  </a:cubicBezTo>
                  <a:cubicBezTo>
                    <a:pt x="12383" y="4875"/>
                    <a:pt x="12416" y="4882"/>
                    <a:pt x="12448" y="4882"/>
                  </a:cubicBezTo>
                  <a:cubicBezTo>
                    <a:pt x="12564" y="4882"/>
                    <a:pt x="12674" y="4785"/>
                    <a:pt x="12674" y="4660"/>
                  </a:cubicBezTo>
                  <a:lnTo>
                    <a:pt x="12674" y="1702"/>
                  </a:lnTo>
                  <a:cubicBezTo>
                    <a:pt x="12674" y="1626"/>
                    <a:pt x="12636" y="1550"/>
                    <a:pt x="12570" y="1513"/>
                  </a:cubicBezTo>
                  <a:cubicBezTo>
                    <a:pt x="12536" y="1494"/>
                    <a:pt x="12499" y="1484"/>
                    <a:pt x="12461" y="1484"/>
                  </a:cubicBezTo>
                  <a:cubicBezTo>
                    <a:pt x="12423" y="1484"/>
                    <a:pt x="12385" y="1494"/>
                    <a:pt x="12352" y="1513"/>
                  </a:cubicBezTo>
                  <a:cubicBezTo>
                    <a:pt x="12229" y="1579"/>
                    <a:pt x="12078" y="1617"/>
                    <a:pt x="11936" y="1617"/>
                  </a:cubicBezTo>
                  <a:cubicBezTo>
                    <a:pt x="11454" y="1617"/>
                    <a:pt x="11057" y="1220"/>
                    <a:pt x="11057" y="728"/>
                  </a:cubicBezTo>
                  <a:cubicBezTo>
                    <a:pt x="11057" y="586"/>
                    <a:pt x="11086" y="445"/>
                    <a:pt x="11161" y="322"/>
                  </a:cubicBezTo>
                  <a:cubicBezTo>
                    <a:pt x="11235" y="174"/>
                    <a:pt x="11129" y="0"/>
                    <a:pt x="10975" y="0"/>
                  </a:cubicBezTo>
                  <a:cubicBezTo>
                    <a:pt x="10971" y="0"/>
                    <a:pt x="10967" y="0"/>
                    <a:pt x="10963" y="1"/>
                  </a:cubicBezTo>
                  <a:lnTo>
                    <a:pt x="1711" y="1"/>
                  </a:lnTo>
                  <a:cubicBezTo>
                    <a:pt x="1706" y="0"/>
                    <a:pt x="1702" y="0"/>
                    <a:pt x="1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5181025" y="1603850"/>
              <a:ext cx="126975" cy="111900"/>
            </a:xfrm>
            <a:custGeom>
              <a:rect b="b" l="l" r="r" t="t"/>
              <a:pathLst>
                <a:path extrusionOk="0" h="4476" w="5079">
                  <a:moveTo>
                    <a:pt x="2672" y="0"/>
                  </a:moveTo>
                  <a:cubicBezTo>
                    <a:pt x="2664" y="0"/>
                    <a:pt x="2657" y="1"/>
                    <a:pt x="2650" y="1"/>
                  </a:cubicBezTo>
                  <a:cubicBezTo>
                    <a:pt x="2026" y="1"/>
                    <a:pt x="1422" y="265"/>
                    <a:pt x="996" y="728"/>
                  </a:cubicBezTo>
                  <a:cubicBezTo>
                    <a:pt x="854" y="892"/>
                    <a:pt x="1000" y="1098"/>
                    <a:pt x="1166" y="1098"/>
                  </a:cubicBezTo>
                  <a:cubicBezTo>
                    <a:pt x="1221" y="1098"/>
                    <a:pt x="1278" y="1075"/>
                    <a:pt x="1327" y="1021"/>
                  </a:cubicBezTo>
                  <a:cubicBezTo>
                    <a:pt x="1677" y="639"/>
                    <a:pt x="2162" y="441"/>
                    <a:pt x="2652" y="441"/>
                  </a:cubicBezTo>
                  <a:cubicBezTo>
                    <a:pt x="3020" y="441"/>
                    <a:pt x="3392" y="553"/>
                    <a:pt x="3709" y="785"/>
                  </a:cubicBezTo>
                  <a:cubicBezTo>
                    <a:pt x="4446" y="1333"/>
                    <a:pt x="4654" y="2344"/>
                    <a:pt x="4191" y="3138"/>
                  </a:cubicBezTo>
                  <a:cubicBezTo>
                    <a:pt x="3855" y="3702"/>
                    <a:pt x="3261" y="4018"/>
                    <a:pt x="2648" y="4018"/>
                  </a:cubicBezTo>
                  <a:cubicBezTo>
                    <a:pt x="2398" y="4018"/>
                    <a:pt x="2144" y="3966"/>
                    <a:pt x="1904" y="3856"/>
                  </a:cubicBezTo>
                  <a:cubicBezTo>
                    <a:pt x="1062" y="3469"/>
                    <a:pt x="656" y="2524"/>
                    <a:pt x="958" y="1654"/>
                  </a:cubicBezTo>
                  <a:cubicBezTo>
                    <a:pt x="1017" y="1479"/>
                    <a:pt x="880" y="1358"/>
                    <a:pt x="745" y="1358"/>
                  </a:cubicBezTo>
                  <a:cubicBezTo>
                    <a:pt x="662" y="1358"/>
                    <a:pt x="579" y="1404"/>
                    <a:pt x="543" y="1513"/>
                  </a:cubicBezTo>
                  <a:cubicBezTo>
                    <a:pt x="1" y="3088"/>
                    <a:pt x="1249" y="4475"/>
                    <a:pt x="2656" y="4475"/>
                  </a:cubicBezTo>
                  <a:cubicBezTo>
                    <a:pt x="3090" y="4475"/>
                    <a:pt x="3538" y="4344"/>
                    <a:pt x="3954" y="4045"/>
                  </a:cubicBezTo>
                  <a:cubicBezTo>
                    <a:pt x="4748" y="3488"/>
                    <a:pt x="5079" y="2477"/>
                    <a:pt x="4786" y="1550"/>
                  </a:cubicBezTo>
                  <a:cubicBezTo>
                    <a:pt x="4486" y="631"/>
                    <a:pt x="3636" y="0"/>
                    <a:pt x="2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5316725" y="1643550"/>
              <a:ext cx="56025" cy="10875"/>
            </a:xfrm>
            <a:custGeom>
              <a:rect b="b" l="l" r="r" t="t"/>
              <a:pathLst>
                <a:path extrusionOk="0" h="435" w="2241">
                  <a:moveTo>
                    <a:pt x="284" y="0"/>
                  </a:moveTo>
                  <a:cubicBezTo>
                    <a:pt x="1" y="0"/>
                    <a:pt x="4" y="435"/>
                    <a:pt x="294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4" y="0"/>
                  </a:lnTo>
                  <a:cubicBezTo>
                    <a:pt x="291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5316725" y="166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5122050" y="1643550"/>
              <a:ext cx="56025" cy="10875"/>
            </a:xfrm>
            <a:custGeom>
              <a:rect b="b" l="l" r="r" t="t"/>
              <a:pathLst>
                <a:path extrusionOk="0" h="435" w="2241">
                  <a:moveTo>
                    <a:pt x="284" y="0"/>
                  </a:moveTo>
                  <a:cubicBezTo>
                    <a:pt x="0" y="0"/>
                    <a:pt x="3" y="435"/>
                    <a:pt x="293" y="435"/>
                  </a:cubicBezTo>
                  <a:lnTo>
                    <a:pt x="1947" y="435"/>
                  </a:lnTo>
                  <a:cubicBezTo>
                    <a:pt x="2240" y="435"/>
                    <a:pt x="2240" y="0"/>
                    <a:pt x="1947" y="0"/>
                  </a:cubicBezTo>
                  <a:lnTo>
                    <a:pt x="293" y="0"/>
                  </a:lnTo>
                  <a:cubicBezTo>
                    <a:pt x="290" y="0"/>
                    <a:pt x="287" y="0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5137400" y="1665050"/>
              <a:ext cx="40425" cy="10900"/>
            </a:xfrm>
            <a:custGeom>
              <a:rect b="b" l="l" r="r" t="t"/>
              <a:pathLst>
                <a:path extrusionOk="0" h="436" w="1617">
                  <a:moveTo>
                    <a:pt x="294" y="0"/>
                  </a:moveTo>
                  <a:cubicBezTo>
                    <a:pt x="1" y="0"/>
                    <a:pt x="1" y="435"/>
                    <a:pt x="294" y="435"/>
                  </a:cubicBezTo>
                  <a:lnTo>
                    <a:pt x="1324" y="435"/>
                  </a:lnTo>
                  <a:cubicBezTo>
                    <a:pt x="1617" y="435"/>
                    <a:pt x="1617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5100925" y="1715150"/>
              <a:ext cx="12400" cy="11075"/>
            </a:xfrm>
            <a:custGeom>
              <a:rect b="b" l="l" r="r" t="t"/>
              <a:pathLst>
                <a:path extrusionOk="0" h="443" w="496">
                  <a:moveTo>
                    <a:pt x="263" y="0"/>
                  </a:moveTo>
                  <a:cubicBezTo>
                    <a:pt x="173" y="0"/>
                    <a:pt x="82" y="55"/>
                    <a:pt x="51" y="160"/>
                  </a:cubicBezTo>
                  <a:cubicBezTo>
                    <a:pt x="0" y="307"/>
                    <a:pt x="125" y="443"/>
                    <a:pt x="264" y="443"/>
                  </a:cubicBezTo>
                  <a:cubicBezTo>
                    <a:pt x="303" y="443"/>
                    <a:pt x="344" y="432"/>
                    <a:pt x="382" y="406"/>
                  </a:cubicBezTo>
                  <a:cubicBezTo>
                    <a:pt x="467" y="340"/>
                    <a:pt x="496" y="236"/>
                    <a:pt x="458" y="132"/>
                  </a:cubicBezTo>
                  <a:cubicBezTo>
                    <a:pt x="422" y="43"/>
                    <a:pt x="343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5101175" y="1593425"/>
              <a:ext cx="12150" cy="10900"/>
            </a:xfrm>
            <a:custGeom>
              <a:rect b="b" l="l" r="r" t="t"/>
              <a:pathLst>
                <a:path extrusionOk="0" h="436" w="486">
                  <a:moveTo>
                    <a:pt x="248" y="0"/>
                  </a:moveTo>
                  <a:cubicBezTo>
                    <a:pt x="156" y="0"/>
                    <a:pt x="66" y="55"/>
                    <a:pt x="41" y="162"/>
                  </a:cubicBezTo>
                  <a:cubicBezTo>
                    <a:pt x="0" y="314"/>
                    <a:pt x="119" y="435"/>
                    <a:pt x="249" y="435"/>
                  </a:cubicBezTo>
                  <a:cubicBezTo>
                    <a:pt x="298" y="435"/>
                    <a:pt x="347" y="418"/>
                    <a:pt x="391" y="380"/>
                  </a:cubicBezTo>
                  <a:cubicBezTo>
                    <a:pt x="457" y="323"/>
                    <a:pt x="486" y="229"/>
                    <a:pt x="457" y="144"/>
                  </a:cubicBezTo>
                  <a:cubicBezTo>
                    <a:pt x="421" y="48"/>
                    <a:pt x="334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5379900" y="1715175"/>
              <a:ext cx="12225" cy="10950"/>
            </a:xfrm>
            <a:custGeom>
              <a:rect b="b" l="l" r="r" t="t"/>
              <a:pathLst>
                <a:path extrusionOk="0" h="438" w="489">
                  <a:moveTo>
                    <a:pt x="247" y="0"/>
                  </a:moveTo>
                  <a:cubicBezTo>
                    <a:pt x="153" y="0"/>
                    <a:pt x="60" y="58"/>
                    <a:pt x="35" y="169"/>
                  </a:cubicBezTo>
                  <a:cubicBezTo>
                    <a:pt x="0" y="321"/>
                    <a:pt x="122" y="438"/>
                    <a:pt x="253" y="438"/>
                  </a:cubicBezTo>
                  <a:cubicBezTo>
                    <a:pt x="301" y="438"/>
                    <a:pt x="351" y="422"/>
                    <a:pt x="394" y="386"/>
                  </a:cubicBezTo>
                  <a:cubicBezTo>
                    <a:pt x="460" y="320"/>
                    <a:pt x="488" y="216"/>
                    <a:pt x="451" y="131"/>
                  </a:cubicBezTo>
                  <a:cubicBezTo>
                    <a:pt x="411" y="43"/>
                    <a:pt x="329" y="0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5378875" y="1593375"/>
              <a:ext cx="13650" cy="9525"/>
            </a:xfrm>
            <a:custGeom>
              <a:rect b="b" l="l" r="r" t="t"/>
              <a:pathLst>
                <a:path extrusionOk="0" h="381" w="546">
                  <a:moveTo>
                    <a:pt x="287" y="0"/>
                  </a:moveTo>
                  <a:cubicBezTo>
                    <a:pt x="255" y="0"/>
                    <a:pt x="222" y="7"/>
                    <a:pt x="189" y="23"/>
                  </a:cubicBezTo>
                  <a:cubicBezTo>
                    <a:pt x="1" y="124"/>
                    <a:pt x="217" y="380"/>
                    <a:pt x="376" y="380"/>
                  </a:cubicBezTo>
                  <a:cubicBezTo>
                    <a:pt x="424" y="380"/>
                    <a:pt x="467" y="356"/>
                    <a:pt x="492" y="297"/>
                  </a:cubicBezTo>
                  <a:cubicBezTo>
                    <a:pt x="546" y="142"/>
                    <a:pt x="429" y="0"/>
                    <a:pt x="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5082600" y="1818375"/>
              <a:ext cx="327725" cy="10900"/>
            </a:xfrm>
            <a:custGeom>
              <a:rect b="b" l="l" r="r" t="t"/>
              <a:pathLst>
                <a:path extrusionOk="0" h="436" w="13109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5082600" y="1796875"/>
              <a:ext cx="327725" cy="10900"/>
            </a:xfrm>
            <a:custGeom>
              <a:rect b="b" l="l" r="r" t="t"/>
              <a:pathLst>
                <a:path extrusionOk="0" h="436" w="13109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12815" y="435"/>
                  </a:lnTo>
                  <a:cubicBezTo>
                    <a:pt x="13108" y="435"/>
                    <a:pt x="13108" y="1"/>
                    <a:pt x="1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5082600" y="1775375"/>
              <a:ext cx="219500" cy="10900"/>
            </a:xfrm>
            <a:custGeom>
              <a:rect b="b" l="l" r="r" t="t"/>
              <a:pathLst>
                <a:path extrusionOk="0" h="436" w="8780">
                  <a:moveTo>
                    <a:pt x="293" y="1"/>
                  </a:moveTo>
                  <a:cubicBezTo>
                    <a:pt x="0" y="1"/>
                    <a:pt x="0" y="435"/>
                    <a:pt x="293" y="435"/>
                  </a:cubicBezTo>
                  <a:lnTo>
                    <a:pt x="8487" y="435"/>
                  </a:lnTo>
                  <a:cubicBezTo>
                    <a:pt x="8780" y="435"/>
                    <a:pt x="8780" y="1"/>
                    <a:pt x="8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5305850" y="1775375"/>
              <a:ext cx="104475" cy="10900"/>
            </a:xfrm>
            <a:custGeom>
              <a:rect b="b" l="l" r="r" t="t"/>
              <a:pathLst>
                <a:path extrusionOk="0" h="436" w="4179">
                  <a:moveTo>
                    <a:pt x="294" y="1"/>
                  </a:moveTo>
                  <a:cubicBezTo>
                    <a:pt x="1" y="1"/>
                    <a:pt x="1" y="435"/>
                    <a:pt x="294" y="435"/>
                  </a:cubicBezTo>
                  <a:lnTo>
                    <a:pt x="3895" y="435"/>
                  </a:lnTo>
                  <a:cubicBezTo>
                    <a:pt x="4178" y="435"/>
                    <a:pt x="4178" y="1"/>
                    <a:pt x="3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878" name="Google Shape;1878;p44"/>
          <p:cNvSpPr/>
          <p:nvPr/>
        </p:nvSpPr>
        <p:spPr>
          <a:xfrm>
            <a:off x="3571790" y="1919367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44"/>
          <p:cNvSpPr/>
          <p:nvPr/>
        </p:nvSpPr>
        <p:spPr>
          <a:xfrm>
            <a:off x="4831115" y="1915230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44"/>
          <p:cNvSpPr/>
          <p:nvPr/>
        </p:nvSpPr>
        <p:spPr>
          <a:xfrm>
            <a:off x="3571790" y="3171092"/>
            <a:ext cx="881700" cy="827700"/>
          </a:xfrm>
          <a:prstGeom prst="roundRect">
            <a:avLst>
              <a:gd fmla="val 4313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45"/>
          <p:cNvSpPr txBox="1"/>
          <p:nvPr>
            <p:ph type="ctrTitle"/>
          </p:nvPr>
        </p:nvSpPr>
        <p:spPr>
          <a:xfrm flipH="1">
            <a:off x="624900" y="366600"/>
            <a:ext cx="75561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BUDGETING METHODS FOR STUDENTS</a:t>
            </a:r>
            <a:endParaRPr/>
          </a:p>
        </p:txBody>
      </p:sp>
      <p:sp>
        <p:nvSpPr>
          <p:cNvPr id="1941" name="Google Shape;1941;p45"/>
          <p:cNvSpPr txBox="1"/>
          <p:nvPr/>
        </p:nvSpPr>
        <p:spPr>
          <a:xfrm>
            <a:off x="720000" y="938100"/>
            <a:ext cx="47892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There are several different ways you can budget!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42" name="Google Shape;1942;p45"/>
          <p:cNvGrpSpPr/>
          <p:nvPr/>
        </p:nvGrpSpPr>
        <p:grpSpPr>
          <a:xfrm>
            <a:off x="754389" y="2957698"/>
            <a:ext cx="479661" cy="430958"/>
            <a:chOff x="-65131525" y="1914325"/>
            <a:chExt cx="316650" cy="316625"/>
          </a:xfrm>
        </p:grpSpPr>
        <p:sp>
          <p:nvSpPr>
            <p:cNvPr id="1943" name="Google Shape;1943;p45"/>
            <p:cNvSpPr/>
            <p:nvPr/>
          </p:nvSpPr>
          <p:spPr>
            <a:xfrm>
              <a:off x="-65024400" y="1949750"/>
              <a:ext cx="103175" cy="247350"/>
            </a:xfrm>
            <a:custGeom>
              <a:rect b="b" l="l" r="r" t="t"/>
              <a:pathLst>
                <a:path extrusionOk="0" h="9894" w="4127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-65131525" y="1914325"/>
              <a:ext cx="316650" cy="316625"/>
            </a:xfrm>
            <a:custGeom>
              <a:rect b="b" l="l" r="r" t="t"/>
              <a:pathLst>
                <a:path extrusionOk="0" h="12665" w="12666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5" name="Google Shape;1945;p45"/>
          <p:cNvGrpSpPr/>
          <p:nvPr/>
        </p:nvGrpSpPr>
        <p:grpSpPr>
          <a:xfrm>
            <a:off x="692359" y="4385548"/>
            <a:ext cx="603739" cy="474390"/>
            <a:chOff x="-63252250" y="1930850"/>
            <a:chExt cx="319000" cy="319025"/>
          </a:xfrm>
        </p:grpSpPr>
        <p:sp>
          <p:nvSpPr>
            <p:cNvPr id="1946" name="Google Shape;1946;p45"/>
            <p:cNvSpPr/>
            <p:nvPr/>
          </p:nvSpPr>
          <p:spPr>
            <a:xfrm>
              <a:off x="-63252250" y="1930850"/>
              <a:ext cx="319000" cy="319025"/>
            </a:xfrm>
            <a:custGeom>
              <a:rect b="b" l="l" r="r" t="t"/>
              <a:pathLst>
                <a:path extrusionOk="0" h="12761" w="1276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-63160900" y="2021425"/>
              <a:ext cx="137850" cy="137850"/>
            </a:xfrm>
            <a:custGeom>
              <a:rect b="b" l="l" r="r" t="t"/>
              <a:pathLst>
                <a:path extrusionOk="0" h="5514" w="5514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8" name="Google Shape;1948;p45"/>
          <p:cNvSpPr/>
          <p:nvPr/>
        </p:nvSpPr>
        <p:spPr>
          <a:xfrm>
            <a:off x="739000" y="2257225"/>
            <a:ext cx="510440" cy="499805"/>
          </a:xfrm>
          <a:custGeom>
            <a:rect b="b" l="l" r="r" t="t"/>
            <a:pathLst>
              <a:path extrusionOk="0" h="12607" w="12761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9" name="Google Shape;1949;p45"/>
          <p:cNvGrpSpPr/>
          <p:nvPr/>
        </p:nvGrpSpPr>
        <p:grpSpPr>
          <a:xfrm>
            <a:off x="657323" y="1522100"/>
            <a:ext cx="673804" cy="483829"/>
            <a:chOff x="6479471" y="2079003"/>
            <a:chExt cx="348923" cy="348706"/>
          </a:xfrm>
        </p:grpSpPr>
        <p:sp>
          <p:nvSpPr>
            <p:cNvPr id="1950" name="Google Shape;1950;p45"/>
            <p:cNvSpPr/>
            <p:nvPr/>
          </p:nvSpPr>
          <p:spPr>
            <a:xfrm>
              <a:off x="6479471" y="2200291"/>
              <a:ext cx="38170" cy="22566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51" name="Google Shape;1951;p45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1952" name="Google Shape;1952;p45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rect b="b" l="l" r="r" t="t"/>
                <a:pathLst>
                  <a:path extrusionOk="0" h="12671" w="9421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45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rect b="b" l="l" r="r" t="t"/>
                <a:pathLst>
                  <a:path extrusionOk="0" h="5830" w="249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45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rect b="b" l="l" r="r" t="t"/>
                <a:pathLst>
                  <a:path extrusionOk="0" h="1213" w="1293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45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rect b="b" l="l" r="r" t="t"/>
                <a:pathLst>
                  <a:path extrusionOk="0" h="1214" w="1292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45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rect b="b" l="l" r="r" t="t"/>
                <a:pathLst>
                  <a:path extrusionOk="0" h="1213" w="1292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45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rect b="b" l="l" r="r" t="t"/>
                <a:pathLst>
                  <a:path extrusionOk="0" h="1214" w="1293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45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rect b="b" l="l" r="r" t="t"/>
                <a:pathLst>
                  <a:path extrusionOk="0" h="820" w="1419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959" name="Google Shape;1959;p45"/>
          <p:cNvSpPr/>
          <p:nvPr/>
        </p:nvSpPr>
        <p:spPr>
          <a:xfrm>
            <a:off x="719995" y="3611171"/>
            <a:ext cx="548461" cy="391492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45"/>
          <p:cNvSpPr txBox="1"/>
          <p:nvPr/>
        </p:nvSpPr>
        <p:spPr>
          <a:xfrm>
            <a:off x="1259775" y="1434925"/>
            <a:ext cx="29901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Roboto"/>
                <a:ea typeface="Roboto"/>
                <a:cs typeface="Roboto"/>
                <a:sym typeface="Roboto"/>
              </a:rPr>
              <a:t>Electronically/Online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45"/>
          <p:cNvSpPr txBox="1"/>
          <p:nvPr/>
        </p:nvSpPr>
        <p:spPr>
          <a:xfrm>
            <a:off x="513525" y="2196308"/>
            <a:ext cx="36249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Roboto"/>
                <a:ea typeface="Roboto"/>
                <a:cs typeface="Roboto"/>
                <a:sym typeface="Roboto"/>
              </a:rPr>
              <a:t>Pen and Paper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2" name="Google Shape;1962;p45"/>
          <p:cNvSpPr txBox="1"/>
          <p:nvPr/>
        </p:nvSpPr>
        <p:spPr>
          <a:xfrm>
            <a:off x="862575" y="2903745"/>
            <a:ext cx="36249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Roboto"/>
                <a:ea typeface="Roboto"/>
                <a:cs typeface="Roboto"/>
                <a:sym typeface="Roboto"/>
              </a:rPr>
              <a:t>Excel Spreadsheets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3" name="Google Shape;1963;p45"/>
          <p:cNvSpPr txBox="1"/>
          <p:nvPr/>
        </p:nvSpPr>
        <p:spPr>
          <a:xfrm>
            <a:off x="609600" y="3530745"/>
            <a:ext cx="36249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Roboto"/>
                <a:ea typeface="Roboto"/>
                <a:cs typeface="Roboto"/>
                <a:sym typeface="Roboto"/>
              </a:rPr>
              <a:t>Online Banking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4" name="Google Shape;1964;p45"/>
          <p:cNvSpPr txBox="1"/>
          <p:nvPr/>
        </p:nvSpPr>
        <p:spPr>
          <a:xfrm>
            <a:off x="657325" y="4331045"/>
            <a:ext cx="36249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Roboto"/>
                <a:ea typeface="Roboto"/>
                <a:cs typeface="Roboto"/>
                <a:sym typeface="Roboto"/>
              </a:rPr>
              <a:t>Envelope Method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65" name="Google Shape;1965;p45"/>
          <p:cNvGrpSpPr/>
          <p:nvPr/>
        </p:nvGrpSpPr>
        <p:grpSpPr>
          <a:xfrm rot="3825692">
            <a:off x="7021215" y="3097898"/>
            <a:ext cx="2706620" cy="2199779"/>
            <a:chOff x="235075" y="777725"/>
            <a:chExt cx="7186900" cy="4132775"/>
          </a:xfrm>
        </p:grpSpPr>
        <p:sp>
          <p:nvSpPr>
            <p:cNvPr id="1966" name="Google Shape;1966;p4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8" name="Google Shape;1968;p45"/>
          <p:cNvGrpSpPr/>
          <p:nvPr/>
        </p:nvGrpSpPr>
        <p:grpSpPr>
          <a:xfrm>
            <a:off x="7133810" y="2957701"/>
            <a:ext cx="2481435" cy="2588055"/>
            <a:chOff x="1173550" y="238600"/>
            <a:chExt cx="5252825" cy="5215750"/>
          </a:xfrm>
        </p:grpSpPr>
        <p:sp>
          <p:nvSpPr>
            <p:cNvPr id="1969" name="Google Shape;1969;p45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5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5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5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5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5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5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5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5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5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5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5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5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5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5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5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5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5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5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5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5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5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5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5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5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5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5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5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5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5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5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5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5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5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5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5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5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5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5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5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5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5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5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5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5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5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5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5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5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5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5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5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5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5"/>
            <p:cNvSpPr/>
            <p:nvPr/>
          </p:nvSpPr>
          <p:spPr>
            <a:xfrm>
              <a:off x="5557393" y="1699913"/>
              <a:ext cx="138333" cy="365121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5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5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5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5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5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5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5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5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5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5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5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5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5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5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5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5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5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5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5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5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5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5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" name="Google Shape;2158;p46"/>
          <p:cNvGrpSpPr/>
          <p:nvPr/>
        </p:nvGrpSpPr>
        <p:grpSpPr>
          <a:xfrm rot="3825692">
            <a:off x="7021215" y="3097898"/>
            <a:ext cx="2706620" cy="2199779"/>
            <a:chOff x="235075" y="777725"/>
            <a:chExt cx="7186900" cy="4132775"/>
          </a:xfrm>
        </p:grpSpPr>
        <p:sp>
          <p:nvSpPr>
            <p:cNvPr id="2159" name="Google Shape;2159;p46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6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1" name="Google Shape;2161;p46"/>
          <p:cNvGrpSpPr/>
          <p:nvPr/>
        </p:nvGrpSpPr>
        <p:grpSpPr>
          <a:xfrm>
            <a:off x="7133810" y="2957701"/>
            <a:ext cx="2481435" cy="2588055"/>
            <a:chOff x="1173550" y="238600"/>
            <a:chExt cx="5252825" cy="5215750"/>
          </a:xfrm>
        </p:grpSpPr>
        <p:sp>
          <p:nvSpPr>
            <p:cNvPr id="2162" name="Google Shape;2162;p46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6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6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6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6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6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6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6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6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6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6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6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6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6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6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6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6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6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6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6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6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6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6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6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6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6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6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6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6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6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6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6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6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6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5557393" y="1699913"/>
              <a:ext cx="138333" cy="365121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6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6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6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6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6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6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6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6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6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6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6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6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47" name="Google Shape;23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050" y="515474"/>
            <a:ext cx="5678248" cy="425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47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2353" name="Google Shape;2353;p47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7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7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6" name="Google Shape;2356;p47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7" name="Google Shape;2357;p47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2358" name="Google Shape;2358;p47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7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0" name="Google Shape;2360;p47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2361" name="Google Shape;2361;p4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3" name="Google Shape;2363;p47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47"/>
          <p:cNvSpPr txBox="1"/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CREDIT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65" name="Google Shape;2365;p47"/>
          <p:cNvSpPr txBox="1"/>
          <p:nvPr>
            <p:ph idx="1" type="subTitle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Understanding the importance of credit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66" name="Google Shape;2366;p47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04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2367" name="Google Shape;2367;p47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2368" name="Google Shape;2368;p47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7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7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7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7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7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3" name="Google Shape;2383;p47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4" name="Google Shape;2384;p47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2385" name="Google Shape;2385;p47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7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7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7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7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7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7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2" name="Google Shape;2392;p47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2393" name="Google Shape;2393;p47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7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7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7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7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7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7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7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7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7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7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7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7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7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7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7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7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7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7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7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7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7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7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7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7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7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45" name="Google Shape;24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4D755"/>
                </a:solidFill>
              </a:rPr>
              <a:t>What </a:t>
            </a:r>
            <a:r>
              <a:rPr lang="es"/>
              <a:t>is Credit?</a:t>
            </a:r>
            <a:endParaRPr/>
          </a:p>
        </p:txBody>
      </p:sp>
      <p:sp>
        <p:nvSpPr>
          <p:cNvPr id="2451" name="Google Shape;2451;p48"/>
          <p:cNvSpPr txBox="1"/>
          <p:nvPr>
            <p:ph idx="1" type="body"/>
          </p:nvPr>
        </p:nvSpPr>
        <p:spPr>
          <a:xfrm>
            <a:off x="0" y="1142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</a:rPr>
              <a:t>The ability to borrow money or access goods.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0000"/>
                </a:solidFill>
              </a:rPr>
              <a:t>You promise to pay the </a:t>
            </a:r>
            <a:r>
              <a:rPr lang="es" sz="3000" u="sng">
                <a:solidFill>
                  <a:srgbClr val="54D755"/>
                </a:solidFill>
              </a:rPr>
              <a:t>total </a:t>
            </a:r>
            <a:r>
              <a:rPr lang="es" sz="3000">
                <a:solidFill>
                  <a:srgbClr val="000000"/>
                </a:solidFill>
              </a:rPr>
              <a:t>cost later or over time, along with </a:t>
            </a:r>
            <a:r>
              <a:rPr lang="es" sz="3000" u="sng">
                <a:solidFill>
                  <a:srgbClr val="54D755"/>
                </a:solidFill>
              </a:rPr>
              <a:t>interest.</a:t>
            </a:r>
            <a:endParaRPr sz="600" u="sng">
              <a:solidFill>
                <a:srgbClr val="54D75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/>
          </a:p>
        </p:txBody>
      </p:sp>
      <p:pic>
        <p:nvPicPr>
          <p:cNvPr id="2452" name="Google Shape;245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3725" y="3332550"/>
            <a:ext cx="1759800" cy="16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49"/>
          <p:cNvSpPr txBox="1"/>
          <p:nvPr>
            <p:ph type="ctrTitle"/>
          </p:nvPr>
        </p:nvSpPr>
        <p:spPr>
          <a:xfrm flipH="1">
            <a:off x="2260825" y="366525"/>
            <a:ext cx="56778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BENEFITS OF ESTABLISHING GOOD CREDIT</a:t>
            </a:r>
            <a:endParaRPr/>
          </a:p>
        </p:txBody>
      </p:sp>
      <p:grpSp>
        <p:nvGrpSpPr>
          <p:cNvPr id="2458" name="Google Shape;2458;p49"/>
          <p:cNvGrpSpPr/>
          <p:nvPr/>
        </p:nvGrpSpPr>
        <p:grpSpPr>
          <a:xfrm>
            <a:off x="3453879" y="5322939"/>
            <a:ext cx="114945" cy="81857"/>
            <a:chOff x="-59015625" y="1993850"/>
            <a:chExt cx="144950" cy="103225"/>
          </a:xfrm>
        </p:grpSpPr>
        <p:sp>
          <p:nvSpPr>
            <p:cNvPr id="2459" name="Google Shape;2459;p49"/>
            <p:cNvSpPr/>
            <p:nvPr/>
          </p:nvSpPr>
          <p:spPr>
            <a:xfrm>
              <a:off x="-59015625" y="19938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-58954200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-58891975" y="19938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-59015625" y="2034825"/>
              <a:ext cx="20500" cy="21275"/>
            </a:xfrm>
            <a:custGeom>
              <a:rect b="b" l="l" r="r" t="t"/>
              <a:pathLst>
                <a:path extrusionOk="0" h="851" w="82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9"/>
            <p:cNvSpPr/>
            <p:nvPr/>
          </p:nvSpPr>
          <p:spPr>
            <a:xfrm>
              <a:off x="-58954200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9"/>
            <p:cNvSpPr/>
            <p:nvPr/>
          </p:nvSpPr>
          <p:spPr>
            <a:xfrm>
              <a:off x="-58891975" y="2034825"/>
              <a:ext cx="21300" cy="21275"/>
            </a:xfrm>
            <a:custGeom>
              <a:rect b="b" l="l" r="r" t="t"/>
              <a:pathLst>
                <a:path extrusionOk="0" h="851" w="852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9"/>
            <p:cNvSpPr/>
            <p:nvPr/>
          </p:nvSpPr>
          <p:spPr>
            <a:xfrm>
              <a:off x="-59015625" y="2076550"/>
              <a:ext cx="20500" cy="20525"/>
            </a:xfrm>
            <a:custGeom>
              <a:rect b="b" l="l" r="r" t="t"/>
              <a:pathLst>
                <a:path extrusionOk="0" h="821" w="82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-58954200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-58891975" y="2076550"/>
              <a:ext cx="21300" cy="20525"/>
            </a:xfrm>
            <a:custGeom>
              <a:rect b="b" l="l" r="r" t="t"/>
              <a:pathLst>
                <a:path extrusionOk="0" h="821" w="852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8" name="Google Shape;2468;p49"/>
          <p:cNvSpPr/>
          <p:nvPr/>
        </p:nvSpPr>
        <p:spPr>
          <a:xfrm>
            <a:off x="-781050" y="1586700"/>
            <a:ext cx="10420448" cy="2877445"/>
          </a:xfrm>
          <a:custGeom>
            <a:rect b="b" l="l" r="r" t="t"/>
            <a:pathLst>
              <a:path extrusionOk="0" h="76254" w="285394">
                <a:moveTo>
                  <a:pt x="234394" y="54933"/>
                </a:moveTo>
                <a:cubicBezTo>
                  <a:pt x="234324" y="55093"/>
                  <a:pt x="234252" y="55252"/>
                  <a:pt x="234175" y="55407"/>
                </a:cubicBezTo>
                <a:cubicBezTo>
                  <a:pt x="234247" y="55250"/>
                  <a:pt x="234321" y="55092"/>
                  <a:pt x="234394" y="54933"/>
                </a:cubicBezTo>
                <a:close/>
                <a:moveTo>
                  <a:pt x="231563" y="64903"/>
                </a:moveTo>
                <a:lnTo>
                  <a:pt x="231563" y="64903"/>
                </a:lnTo>
                <a:cubicBezTo>
                  <a:pt x="231083" y="65457"/>
                  <a:pt x="230587" y="65994"/>
                  <a:pt x="230075" y="66516"/>
                </a:cubicBezTo>
                <a:lnTo>
                  <a:pt x="230075" y="66516"/>
                </a:lnTo>
                <a:cubicBezTo>
                  <a:pt x="230587" y="65995"/>
                  <a:pt x="231083" y="65457"/>
                  <a:pt x="231563" y="64903"/>
                </a:cubicBezTo>
                <a:close/>
                <a:moveTo>
                  <a:pt x="177399" y="27328"/>
                </a:moveTo>
                <a:lnTo>
                  <a:pt x="177399" y="27328"/>
                </a:lnTo>
                <a:cubicBezTo>
                  <a:pt x="178485" y="31370"/>
                  <a:pt x="179060" y="35465"/>
                  <a:pt x="179624" y="39498"/>
                </a:cubicBezTo>
                <a:cubicBezTo>
                  <a:pt x="180188" y="43530"/>
                  <a:pt x="180731" y="47531"/>
                  <a:pt x="181671" y="51406"/>
                </a:cubicBezTo>
                <a:cubicBezTo>
                  <a:pt x="182131" y="53329"/>
                  <a:pt x="182726" y="55209"/>
                  <a:pt x="183458" y="57048"/>
                </a:cubicBezTo>
                <a:cubicBezTo>
                  <a:pt x="184178" y="58865"/>
                  <a:pt x="185098" y="60589"/>
                  <a:pt x="186184" y="62208"/>
                </a:cubicBezTo>
                <a:cubicBezTo>
                  <a:pt x="188357" y="65415"/>
                  <a:pt x="191376" y="68027"/>
                  <a:pt x="194802" y="69876"/>
                </a:cubicBezTo>
                <a:cubicBezTo>
                  <a:pt x="198260" y="71735"/>
                  <a:pt x="202073" y="72842"/>
                  <a:pt x="205990" y="73124"/>
                </a:cubicBezTo>
                <a:lnTo>
                  <a:pt x="206722" y="73166"/>
                </a:lnTo>
                <a:lnTo>
                  <a:pt x="207453" y="73187"/>
                </a:lnTo>
                <a:cubicBezTo>
                  <a:pt x="207578" y="73192"/>
                  <a:pt x="207701" y="73195"/>
                  <a:pt x="207822" y="73195"/>
                </a:cubicBezTo>
                <a:cubicBezTo>
                  <a:pt x="207944" y="73195"/>
                  <a:pt x="208064" y="73192"/>
                  <a:pt x="208184" y="73187"/>
                </a:cubicBezTo>
                <a:cubicBezTo>
                  <a:pt x="208435" y="73177"/>
                  <a:pt x="208675" y="73187"/>
                  <a:pt x="208926" y="73166"/>
                </a:cubicBezTo>
                <a:cubicBezTo>
                  <a:pt x="210879" y="73104"/>
                  <a:pt x="212812" y="72801"/>
                  <a:pt x="214703" y="72289"/>
                </a:cubicBezTo>
                <a:cubicBezTo>
                  <a:pt x="215643" y="72028"/>
                  <a:pt x="216573" y="71725"/>
                  <a:pt x="217492" y="71369"/>
                </a:cubicBezTo>
                <a:cubicBezTo>
                  <a:pt x="221159" y="69907"/>
                  <a:pt x="224501" y="67745"/>
                  <a:pt x="227332" y="64987"/>
                </a:cubicBezTo>
                <a:cubicBezTo>
                  <a:pt x="230184" y="62239"/>
                  <a:pt x="232503" y="58991"/>
                  <a:pt x="234175" y="55407"/>
                </a:cubicBezTo>
                <a:lnTo>
                  <a:pt x="234175" y="55407"/>
                </a:lnTo>
                <a:cubicBezTo>
                  <a:pt x="232472" y="59064"/>
                  <a:pt x="230111" y="62365"/>
                  <a:pt x="227207" y="65143"/>
                </a:cubicBezTo>
                <a:cubicBezTo>
                  <a:pt x="224324" y="67922"/>
                  <a:pt x="220918" y="70085"/>
                  <a:pt x="217189" y="71526"/>
                </a:cubicBezTo>
                <a:cubicBezTo>
                  <a:pt x="215340" y="72226"/>
                  <a:pt x="213418" y="72717"/>
                  <a:pt x="211454" y="72989"/>
                </a:cubicBezTo>
                <a:cubicBezTo>
                  <a:pt x="210267" y="73154"/>
                  <a:pt x="209072" y="73234"/>
                  <a:pt x="207874" y="73234"/>
                </a:cubicBezTo>
                <a:cubicBezTo>
                  <a:pt x="207101" y="73234"/>
                  <a:pt x="206326" y="73200"/>
                  <a:pt x="205552" y="73135"/>
                </a:cubicBezTo>
                <a:cubicBezTo>
                  <a:pt x="201624" y="72801"/>
                  <a:pt x="197811" y="71620"/>
                  <a:pt x="194374" y="69698"/>
                </a:cubicBezTo>
                <a:cubicBezTo>
                  <a:pt x="190958" y="67776"/>
                  <a:pt x="188002" y="65102"/>
                  <a:pt x="185892" y="61863"/>
                </a:cubicBezTo>
                <a:cubicBezTo>
                  <a:pt x="184847" y="60234"/>
                  <a:pt x="183959" y="58489"/>
                  <a:pt x="183270" y="56671"/>
                </a:cubicBezTo>
                <a:cubicBezTo>
                  <a:pt x="182570" y="54843"/>
                  <a:pt x="181995" y="52963"/>
                  <a:pt x="181546" y="51051"/>
                </a:cubicBezTo>
                <a:cubicBezTo>
                  <a:pt x="180648" y="47207"/>
                  <a:pt x="180125" y="43248"/>
                  <a:pt x="179572" y="39278"/>
                </a:cubicBezTo>
                <a:cubicBezTo>
                  <a:pt x="179018" y="35309"/>
                  <a:pt x="178454" y="31287"/>
                  <a:pt x="177399" y="27328"/>
                </a:cubicBezTo>
                <a:close/>
                <a:moveTo>
                  <a:pt x="259173" y="0"/>
                </a:moveTo>
                <a:cubicBezTo>
                  <a:pt x="258348" y="11"/>
                  <a:pt x="257439" y="21"/>
                  <a:pt x="256488" y="84"/>
                </a:cubicBezTo>
                <a:cubicBezTo>
                  <a:pt x="256008" y="115"/>
                  <a:pt x="255517" y="146"/>
                  <a:pt x="255005" y="209"/>
                </a:cubicBezTo>
                <a:cubicBezTo>
                  <a:pt x="254503" y="272"/>
                  <a:pt x="253981" y="324"/>
                  <a:pt x="253459" y="408"/>
                </a:cubicBezTo>
                <a:cubicBezTo>
                  <a:pt x="251161" y="742"/>
                  <a:pt x="248904" y="1306"/>
                  <a:pt x="246710" y="2089"/>
                </a:cubicBezTo>
                <a:cubicBezTo>
                  <a:pt x="245509" y="2518"/>
                  <a:pt x="244329" y="3019"/>
                  <a:pt x="243190" y="3594"/>
                </a:cubicBezTo>
                <a:cubicBezTo>
                  <a:pt x="241989" y="4200"/>
                  <a:pt x="240829" y="4899"/>
                  <a:pt x="239743" y="5683"/>
                </a:cubicBezTo>
                <a:cubicBezTo>
                  <a:pt x="239461" y="5892"/>
                  <a:pt x="239189" y="6090"/>
                  <a:pt x="238917" y="6320"/>
                </a:cubicBezTo>
                <a:cubicBezTo>
                  <a:pt x="238782" y="6425"/>
                  <a:pt x="238646" y="6529"/>
                  <a:pt x="238510" y="6644"/>
                </a:cubicBezTo>
                <a:lnTo>
                  <a:pt x="238123" y="6999"/>
                </a:lnTo>
                <a:lnTo>
                  <a:pt x="237925" y="7166"/>
                </a:lnTo>
                <a:lnTo>
                  <a:pt x="237737" y="7354"/>
                </a:lnTo>
                <a:lnTo>
                  <a:pt x="237350" y="7720"/>
                </a:lnTo>
                <a:lnTo>
                  <a:pt x="236974" y="8117"/>
                </a:lnTo>
                <a:cubicBezTo>
                  <a:pt x="236849" y="8232"/>
                  <a:pt x="236734" y="8368"/>
                  <a:pt x="236619" y="8503"/>
                </a:cubicBezTo>
                <a:lnTo>
                  <a:pt x="236264" y="8911"/>
                </a:lnTo>
                <a:cubicBezTo>
                  <a:pt x="236149" y="9057"/>
                  <a:pt x="236034" y="9193"/>
                  <a:pt x="235930" y="9339"/>
                </a:cubicBezTo>
                <a:lnTo>
                  <a:pt x="235763" y="9558"/>
                </a:lnTo>
                <a:cubicBezTo>
                  <a:pt x="235700" y="9632"/>
                  <a:pt x="235648" y="9705"/>
                  <a:pt x="235595" y="9778"/>
                </a:cubicBezTo>
                <a:lnTo>
                  <a:pt x="235282" y="10227"/>
                </a:lnTo>
                <a:cubicBezTo>
                  <a:pt x="234875" y="10854"/>
                  <a:pt x="234519" y="11502"/>
                  <a:pt x="234216" y="12181"/>
                </a:cubicBezTo>
                <a:cubicBezTo>
                  <a:pt x="234133" y="12348"/>
                  <a:pt x="234060" y="12525"/>
                  <a:pt x="233997" y="12703"/>
                </a:cubicBezTo>
                <a:cubicBezTo>
                  <a:pt x="233934" y="12880"/>
                  <a:pt x="233861" y="13048"/>
                  <a:pt x="233809" y="13236"/>
                </a:cubicBezTo>
                <a:lnTo>
                  <a:pt x="233631" y="13768"/>
                </a:lnTo>
                <a:lnTo>
                  <a:pt x="233506" y="14291"/>
                </a:lnTo>
                <a:cubicBezTo>
                  <a:pt x="233423" y="14635"/>
                  <a:pt x="233329" y="14980"/>
                  <a:pt x="233266" y="15325"/>
                </a:cubicBezTo>
                <a:lnTo>
                  <a:pt x="233172" y="15847"/>
                </a:lnTo>
                <a:lnTo>
                  <a:pt x="233120" y="16108"/>
                </a:lnTo>
                <a:lnTo>
                  <a:pt x="233088" y="16370"/>
                </a:lnTo>
                <a:cubicBezTo>
                  <a:pt x="232890" y="17738"/>
                  <a:pt x="232806" y="19106"/>
                  <a:pt x="232827" y="20475"/>
                </a:cubicBezTo>
                <a:cubicBezTo>
                  <a:pt x="232848" y="23170"/>
                  <a:pt x="233172" y="25719"/>
                  <a:pt x="233548" y="28101"/>
                </a:cubicBezTo>
                <a:cubicBezTo>
                  <a:pt x="233914" y="30472"/>
                  <a:pt x="234342" y="32687"/>
                  <a:pt x="234697" y="34692"/>
                </a:cubicBezTo>
                <a:cubicBezTo>
                  <a:pt x="235167" y="37461"/>
                  <a:pt x="235627" y="40218"/>
                  <a:pt x="235794" y="42945"/>
                </a:cubicBezTo>
                <a:cubicBezTo>
                  <a:pt x="235971" y="45682"/>
                  <a:pt x="235867" y="48408"/>
                  <a:pt x="235157" y="50916"/>
                </a:cubicBezTo>
                <a:cubicBezTo>
                  <a:pt x="235115" y="51072"/>
                  <a:pt x="235084" y="51229"/>
                  <a:pt x="235031" y="51386"/>
                </a:cubicBezTo>
                <a:lnTo>
                  <a:pt x="234864" y="51866"/>
                </a:lnTo>
                <a:cubicBezTo>
                  <a:pt x="234770" y="52190"/>
                  <a:pt x="234645" y="52514"/>
                  <a:pt x="234530" y="52838"/>
                </a:cubicBezTo>
                <a:cubicBezTo>
                  <a:pt x="234415" y="53151"/>
                  <a:pt x="234279" y="53464"/>
                  <a:pt x="234154" y="53788"/>
                </a:cubicBezTo>
                <a:cubicBezTo>
                  <a:pt x="234028" y="54102"/>
                  <a:pt x="233882" y="54415"/>
                  <a:pt x="233746" y="54728"/>
                </a:cubicBezTo>
                <a:cubicBezTo>
                  <a:pt x="233193" y="55982"/>
                  <a:pt x="232545" y="57194"/>
                  <a:pt x="231835" y="58353"/>
                </a:cubicBezTo>
                <a:cubicBezTo>
                  <a:pt x="230372" y="60704"/>
                  <a:pt x="228617" y="62845"/>
                  <a:pt x="226612" y="64736"/>
                </a:cubicBezTo>
                <a:cubicBezTo>
                  <a:pt x="224595" y="66637"/>
                  <a:pt x="222339" y="68246"/>
                  <a:pt x="219884" y="69531"/>
                </a:cubicBezTo>
                <a:cubicBezTo>
                  <a:pt x="217450" y="70805"/>
                  <a:pt x="214828" y="71693"/>
                  <a:pt x="212112" y="72153"/>
                </a:cubicBezTo>
                <a:cubicBezTo>
                  <a:pt x="210691" y="72387"/>
                  <a:pt x="209259" y="72505"/>
                  <a:pt x="207828" y="72505"/>
                </a:cubicBezTo>
                <a:cubicBezTo>
                  <a:pt x="206512" y="72505"/>
                  <a:pt x="205196" y="72405"/>
                  <a:pt x="203891" y="72205"/>
                </a:cubicBezTo>
                <a:cubicBezTo>
                  <a:pt x="201164" y="71787"/>
                  <a:pt x="198500" y="70962"/>
                  <a:pt x="196025" y="69750"/>
                </a:cubicBezTo>
                <a:cubicBezTo>
                  <a:pt x="193549" y="68549"/>
                  <a:pt x="191292" y="66951"/>
                  <a:pt x="189349" y="65008"/>
                </a:cubicBezTo>
                <a:cubicBezTo>
                  <a:pt x="188388" y="64047"/>
                  <a:pt x="187521" y="62991"/>
                  <a:pt x="186748" y="61874"/>
                </a:cubicBezTo>
                <a:cubicBezTo>
                  <a:pt x="185975" y="60746"/>
                  <a:pt x="185296" y="59555"/>
                  <a:pt x="184722" y="58312"/>
                </a:cubicBezTo>
                <a:cubicBezTo>
                  <a:pt x="183541" y="55804"/>
                  <a:pt x="182716" y="53120"/>
                  <a:pt x="182079" y="50351"/>
                </a:cubicBezTo>
                <a:cubicBezTo>
                  <a:pt x="181441" y="47594"/>
                  <a:pt x="181003" y="44752"/>
                  <a:pt x="180574" y="41879"/>
                </a:cubicBezTo>
                <a:cubicBezTo>
                  <a:pt x="180157" y="39017"/>
                  <a:pt x="179780" y="36113"/>
                  <a:pt x="179269" y="33209"/>
                </a:cubicBezTo>
                <a:cubicBezTo>
                  <a:pt x="178767" y="30305"/>
                  <a:pt x="178130" y="27380"/>
                  <a:pt x="177148" y="24507"/>
                </a:cubicBezTo>
                <a:cubicBezTo>
                  <a:pt x="176667" y="23066"/>
                  <a:pt x="176072" y="21655"/>
                  <a:pt x="175393" y="20287"/>
                </a:cubicBezTo>
                <a:cubicBezTo>
                  <a:pt x="174693" y="18908"/>
                  <a:pt x="173878" y="17581"/>
                  <a:pt x="172949" y="16349"/>
                </a:cubicBezTo>
                <a:cubicBezTo>
                  <a:pt x="172019" y="15105"/>
                  <a:pt x="170964" y="13956"/>
                  <a:pt x="169804" y="12922"/>
                </a:cubicBezTo>
                <a:cubicBezTo>
                  <a:pt x="168634" y="11898"/>
                  <a:pt x="167381" y="10990"/>
                  <a:pt x="166054" y="10196"/>
                </a:cubicBezTo>
                <a:cubicBezTo>
                  <a:pt x="164142" y="9099"/>
                  <a:pt x="162116" y="8200"/>
                  <a:pt x="160016" y="7542"/>
                </a:cubicBezTo>
                <a:cubicBezTo>
                  <a:pt x="157958" y="6905"/>
                  <a:pt x="155858" y="6414"/>
                  <a:pt x="153727" y="6080"/>
                </a:cubicBezTo>
                <a:cubicBezTo>
                  <a:pt x="152672" y="5923"/>
                  <a:pt x="151617" y="5777"/>
                  <a:pt x="150572" y="5672"/>
                </a:cubicBezTo>
                <a:cubicBezTo>
                  <a:pt x="150040" y="5620"/>
                  <a:pt x="149517" y="5558"/>
                  <a:pt x="148995" y="5516"/>
                </a:cubicBezTo>
                <a:lnTo>
                  <a:pt x="148212" y="5453"/>
                </a:lnTo>
                <a:lnTo>
                  <a:pt x="147418" y="5401"/>
                </a:lnTo>
                <a:cubicBezTo>
                  <a:pt x="146352" y="5328"/>
                  <a:pt x="145287" y="5296"/>
                  <a:pt x="144221" y="5296"/>
                </a:cubicBezTo>
                <a:cubicBezTo>
                  <a:pt x="143155" y="5296"/>
                  <a:pt x="142080" y="5328"/>
                  <a:pt x="141014" y="5390"/>
                </a:cubicBezTo>
                <a:cubicBezTo>
                  <a:pt x="138852" y="5516"/>
                  <a:pt x="136700" y="5808"/>
                  <a:pt x="134589" y="6278"/>
                </a:cubicBezTo>
                <a:cubicBezTo>
                  <a:pt x="134057" y="6393"/>
                  <a:pt x="133524" y="6529"/>
                  <a:pt x="132991" y="6675"/>
                </a:cubicBezTo>
                <a:lnTo>
                  <a:pt x="132208" y="6905"/>
                </a:lnTo>
                <a:cubicBezTo>
                  <a:pt x="131947" y="6989"/>
                  <a:pt x="131685" y="7083"/>
                  <a:pt x="131424" y="7166"/>
                </a:cubicBezTo>
                <a:cubicBezTo>
                  <a:pt x="130359" y="7521"/>
                  <a:pt x="129324" y="7950"/>
                  <a:pt x="128322" y="8430"/>
                </a:cubicBezTo>
                <a:cubicBezTo>
                  <a:pt x="127298" y="8932"/>
                  <a:pt x="126316" y="9517"/>
                  <a:pt x="125386" y="10164"/>
                </a:cubicBezTo>
                <a:cubicBezTo>
                  <a:pt x="124425" y="10833"/>
                  <a:pt x="123548" y="11585"/>
                  <a:pt x="122733" y="12410"/>
                </a:cubicBezTo>
                <a:cubicBezTo>
                  <a:pt x="121918" y="13256"/>
                  <a:pt x="121187" y="14176"/>
                  <a:pt x="120560" y="15168"/>
                </a:cubicBezTo>
                <a:cubicBezTo>
                  <a:pt x="120403" y="15419"/>
                  <a:pt x="120247" y="15670"/>
                  <a:pt x="120100" y="15920"/>
                </a:cubicBezTo>
                <a:lnTo>
                  <a:pt x="119693" y="16693"/>
                </a:lnTo>
                <a:cubicBezTo>
                  <a:pt x="119620" y="16829"/>
                  <a:pt x="119568" y="16944"/>
                  <a:pt x="119505" y="17080"/>
                </a:cubicBezTo>
                <a:lnTo>
                  <a:pt x="119327" y="17456"/>
                </a:lnTo>
                <a:cubicBezTo>
                  <a:pt x="119202" y="17707"/>
                  <a:pt x="119108" y="17968"/>
                  <a:pt x="118993" y="18219"/>
                </a:cubicBezTo>
                <a:cubicBezTo>
                  <a:pt x="118565" y="19232"/>
                  <a:pt x="118189" y="20266"/>
                  <a:pt x="117875" y="21311"/>
                </a:cubicBezTo>
                <a:cubicBezTo>
                  <a:pt x="117551" y="22355"/>
                  <a:pt x="117290" y="23410"/>
                  <a:pt x="117050" y="24455"/>
                </a:cubicBezTo>
                <a:cubicBezTo>
                  <a:pt x="116820" y="25510"/>
                  <a:pt x="116632" y="26565"/>
                  <a:pt x="116465" y="27610"/>
                </a:cubicBezTo>
                <a:cubicBezTo>
                  <a:pt x="116298" y="28665"/>
                  <a:pt x="116173" y="29720"/>
                  <a:pt x="116058" y="30765"/>
                </a:cubicBezTo>
                <a:cubicBezTo>
                  <a:pt x="115629" y="34974"/>
                  <a:pt x="115556" y="39142"/>
                  <a:pt x="115546" y="43269"/>
                </a:cubicBezTo>
                <a:lnTo>
                  <a:pt x="115546" y="46350"/>
                </a:lnTo>
                <a:lnTo>
                  <a:pt x="115546" y="47876"/>
                </a:lnTo>
                <a:lnTo>
                  <a:pt x="115525" y="48565"/>
                </a:lnTo>
                <a:lnTo>
                  <a:pt x="115514" y="48920"/>
                </a:lnTo>
                <a:cubicBezTo>
                  <a:pt x="115504" y="49035"/>
                  <a:pt x="115514" y="49150"/>
                  <a:pt x="115493" y="49265"/>
                </a:cubicBezTo>
                <a:cubicBezTo>
                  <a:pt x="115358" y="51114"/>
                  <a:pt x="114971" y="52942"/>
                  <a:pt x="114324" y="54676"/>
                </a:cubicBezTo>
                <a:cubicBezTo>
                  <a:pt x="113676" y="56431"/>
                  <a:pt x="112809" y="58092"/>
                  <a:pt x="111722" y="59617"/>
                </a:cubicBezTo>
                <a:cubicBezTo>
                  <a:pt x="110625" y="61153"/>
                  <a:pt x="109351" y="62563"/>
                  <a:pt x="107930" y="63817"/>
                </a:cubicBezTo>
                <a:lnTo>
                  <a:pt x="107565" y="64141"/>
                </a:lnTo>
                <a:lnTo>
                  <a:pt x="107377" y="64308"/>
                </a:lnTo>
                <a:cubicBezTo>
                  <a:pt x="107314" y="64360"/>
                  <a:pt x="107251" y="64412"/>
                  <a:pt x="107189" y="64464"/>
                </a:cubicBezTo>
                <a:lnTo>
                  <a:pt x="106416" y="65081"/>
                </a:lnTo>
                <a:cubicBezTo>
                  <a:pt x="106154" y="65279"/>
                  <a:pt x="105883" y="65467"/>
                  <a:pt x="105622" y="65666"/>
                </a:cubicBezTo>
                <a:cubicBezTo>
                  <a:pt x="105486" y="65760"/>
                  <a:pt x="105350" y="65864"/>
                  <a:pt x="105225" y="65958"/>
                </a:cubicBezTo>
                <a:lnTo>
                  <a:pt x="104807" y="66230"/>
                </a:lnTo>
                <a:lnTo>
                  <a:pt x="104389" y="66501"/>
                </a:lnTo>
                <a:cubicBezTo>
                  <a:pt x="104253" y="66595"/>
                  <a:pt x="104117" y="66679"/>
                  <a:pt x="103971" y="66763"/>
                </a:cubicBezTo>
                <a:lnTo>
                  <a:pt x="103115" y="67285"/>
                </a:lnTo>
                <a:cubicBezTo>
                  <a:pt x="102832" y="67452"/>
                  <a:pt x="102530" y="67598"/>
                  <a:pt x="102237" y="67765"/>
                </a:cubicBezTo>
                <a:lnTo>
                  <a:pt x="101798" y="68006"/>
                </a:lnTo>
                <a:lnTo>
                  <a:pt x="101349" y="68225"/>
                </a:lnTo>
                <a:cubicBezTo>
                  <a:pt x="100148" y="68821"/>
                  <a:pt x="98905" y="69343"/>
                  <a:pt x="97641" y="69792"/>
                </a:cubicBezTo>
                <a:cubicBezTo>
                  <a:pt x="96366" y="70241"/>
                  <a:pt x="95071" y="70607"/>
                  <a:pt x="93744" y="70899"/>
                </a:cubicBezTo>
                <a:lnTo>
                  <a:pt x="92752" y="71108"/>
                </a:lnTo>
                <a:lnTo>
                  <a:pt x="91759" y="71275"/>
                </a:lnTo>
                <a:cubicBezTo>
                  <a:pt x="91425" y="71338"/>
                  <a:pt x="91091" y="71380"/>
                  <a:pt x="90756" y="71422"/>
                </a:cubicBezTo>
                <a:lnTo>
                  <a:pt x="90245" y="71484"/>
                </a:lnTo>
                <a:lnTo>
                  <a:pt x="89994" y="71516"/>
                </a:lnTo>
                <a:lnTo>
                  <a:pt x="89743" y="71537"/>
                </a:lnTo>
                <a:lnTo>
                  <a:pt x="88730" y="71620"/>
                </a:lnTo>
                <a:cubicBezTo>
                  <a:pt x="88396" y="71641"/>
                  <a:pt x="88051" y="71641"/>
                  <a:pt x="87717" y="71662"/>
                </a:cubicBezTo>
                <a:lnTo>
                  <a:pt x="87215" y="71683"/>
                </a:lnTo>
                <a:lnTo>
                  <a:pt x="86202" y="71683"/>
                </a:lnTo>
                <a:cubicBezTo>
                  <a:pt x="86024" y="71683"/>
                  <a:pt x="85857" y="71683"/>
                  <a:pt x="85690" y="71672"/>
                </a:cubicBezTo>
                <a:lnTo>
                  <a:pt x="84687" y="71620"/>
                </a:lnTo>
                <a:cubicBezTo>
                  <a:pt x="84520" y="71620"/>
                  <a:pt x="84353" y="71599"/>
                  <a:pt x="84186" y="71578"/>
                </a:cubicBezTo>
                <a:lnTo>
                  <a:pt x="83684" y="71526"/>
                </a:lnTo>
                <a:lnTo>
                  <a:pt x="83183" y="71484"/>
                </a:lnTo>
                <a:lnTo>
                  <a:pt x="82692" y="71411"/>
                </a:lnTo>
                <a:lnTo>
                  <a:pt x="82190" y="71338"/>
                </a:lnTo>
                <a:lnTo>
                  <a:pt x="81950" y="71296"/>
                </a:lnTo>
                <a:lnTo>
                  <a:pt x="81699" y="71244"/>
                </a:lnTo>
                <a:lnTo>
                  <a:pt x="80728" y="71056"/>
                </a:lnTo>
                <a:lnTo>
                  <a:pt x="79756" y="70805"/>
                </a:lnTo>
                <a:cubicBezTo>
                  <a:pt x="79673" y="70784"/>
                  <a:pt x="79600" y="70764"/>
                  <a:pt x="79516" y="70743"/>
                </a:cubicBezTo>
                <a:lnTo>
                  <a:pt x="79276" y="70670"/>
                </a:lnTo>
                <a:lnTo>
                  <a:pt x="78806" y="70523"/>
                </a:lnTo>
                <a:cubicBezTo>
                  <a:pt x="78649" y="70471"/>
                  <a:pt x="78492" y="70429"/>
                  <a:pt x="78336" y="70367"/>
                </a:cubicBezTo>
                <a:lnTo>
                  <a:pt x="77866" y="70199"/>
                </a:lnTo>
                <a:cubicBezTo>
                  <a:pt x="76623" y="69750"/>
                  <a:pt x="75432" y="69186"/>
                  <a:pt x="74293" y="68507"/>
                </a:cubicBezTo>
                <a:cubicBezTo>
                  <a:pt x="73154" y="67839"/>
                  <a:pt x="72068" y="67066"/>
                  <a:pt x="71065" y="66209"/>
                </a:cubicBezTo>
                <a:cubicBezTo>
                  <a:pt x="69028" y="64496"/>
                  <a:pt x="67294" y="62417"/>
                  <a:pt x="65811" y="60161"/>
                </a:cubicBezTo>
                <a:cubicBezTo>
                  <a:pt x="65058" y="59022"/>
                  <a:pt x="64379" y="57841"/>
                  <a:pt x="63774" y="56630"/>
                </a:cubicBezTo>
                <a:cubicBezTo>
                  <a:pt x="63627" y="56327"/>
                  <a:pt x="63460" y="56034"/>
                  <a:pt x="63314" y="55721"/>
                </a:cubicBezTo>
                <a:lnTo>
                  <a:pt x="62886" y="54791"/>
                </a:lnTo>
                <a:cubicBezTo>
                  <a:pt x="62614" y="54164"/>
                  <a:pt x="62353" y="53538"/>
                  <a:pt x="62092" y="52911"/>
                </a:cubicBezTo>
                <a:cubicBezTo>
                  <a:pt x="61820" y="52274"/>
                  <a:pt x="61580" y="51636"/>
                  <a:pt x="61360" y="50989"/>
                </a:cubicBezTo>
                <a:cubicBezTo>
                  <a:pt x="61131" y="50351"/>
                  <a:pt x="60922" y="49693"/>
                  <a:pt x="60702" y="49046"/>
                </a:cubicBezTo>
                <a:cubicBezTo>
                  <a:pt x="60493" y="48387"/>
                  <a:pt x="60316" y="47729"/>
                  <a:pt x="60117" y="47071"/>
                </a:cubicBezTo>
                <a:cubicBezTo>
                  <a:pt x="59940" y="46413"/>
                  <a:pt x="59752" y="45745"/>
                  <a:pt x="59605" y="45097"/>
                </a:cubicBezTo>
                <a:cubicBezTo>
                  <a:pt x="58341" y="39863"/>
                  <a:pt x="58049" y="34254"/>
                  <a:pt x="56733" y="28696"/>
                </a:cubicBezTo>
                <a:lnTo>
                  <a:pt x="56472" y="27652"/>
                </a:lnTo>
                <a:lnTo>
                  <a:pt x="56179" y="26607"/>
                </a:lnTo>
                <a:lnTo>
                  <a:pt x="56022" y="26085"/>
                </a:lnTo>
                <a:lnTo>
                  <a:pt x="55855" y="25562"/>
                </a:lnTo>
                <a:lnTo>
                  <a:pt x="55500" y="24539"/>
                </a:lnTo>
                <a:lnTo>
                  <a:pt x="55093" y="23525"/>
                </a:lnTo>
                <a:lnTo>
                  <a:pt x="54894" y="23013"/>
                </a:lnTo>
                <a:lnTo>
                  <a:pt x="54664" y="22522"/>
                </a:lnTo>
                <a:lnTo>
                  <a:pt x="54194" y="21530"/>
                </a:lnTo>
                <a:cubicBezTo>
                  <a:pt x="54017" y="21206"/>
                  <a:pt x="53860" y="20882"/>
                  <a:pt x="53672" y="20569"/>
                </a:cubicBezTo>
                <a:cubicBezTo>
                  <a:pt x="52251" y="18062"/>
                  <a:pt x="50444" y="15795"/>
                  <a:pt x="48323" y="13862"/>
                </a:cubicBezTo>
                <a:cubicBezTo>
                  <a:pt x="46276" y="11992"/>
                  <a:pt x="44009" y="10394"/>
                  <a:pt x="41565" y="9109"/>
                </a:cubicBezTo>
                <a:cubicBezTo>
                  <a:pt x="39204" y="7856"/>
                  <a:pt x="36728" y="6863"/>
                  <a:pt x="34169" y="6132"/>
                </a:cubicBezTo>
                <a:cubicBezTo>
                  <a:pt x="32904" y="5777"/>
                  <a:pt x="31640" y="5474"/>
                  <a:pt x="30376" y="5255"/>
                </a:cubicBezTo>
                <a:cubicBezTo>
                  <a:pt x="29112" y="5035"/>
                  <a:pt x="27869" y="4868"/>
                  <a:pt x="26626" y="4743"/>
                </a:cubicBezTo>
                <a:cubicBezTo>
                  <a:pt x="24960" y="4593"/>
                  <a:pt x="23295" y="4516"/>
                  <a:pt x="21629" y="4516"/>
                </a:cubicBezTo>
                <a:cubicBezTo>
                  <a:pt x="20861" y="4516"/>
                  <a:pt x="20092" y="4532"/>
                  <a:pt x="19324" y="4565"/>
                </a:cubicBezTo>
                <a:cubicBezTo>
                  <a:pt x="15835" y="4732"/>
                  <a:pt x="12356" y="5150"/>
                  <a:pt x="8930" y="5829"/>
                </a:cubicBezTo>
                <a:cubicBezTo>
                  <a:pt x="6193" y="6362"/>
                  <a:pt x="4156" y="6863"/>
                  <a:pt x="2714" y="7271"/>
                </a:cubicBezTo>
                <a:cubicBezTo>
                  <a:pt x="1283" y="7678"/>
                  <a:pt x="469" y="7971"/>
                  <a:pt x="186" y="8127"/>
                </a:cubicBezTo>
                <a:cubicBezTo>
                  <a:pt x="0" y="8242"/>
                  <a:pt x="70" y="8298"/>
                  <a:pt x="381" y="8298"/>
                </a:cubicBezTo>
                <a:cubicBezTo>
                  <a:pt x="524" y="8298"/>
                  <a:pt x="717" y="8286"/>
                  <a:pt x="959" y="8263"/>
                </a:cubicBezTo>
                <a:cubicBezTo>
                  <a:pt x="1346" y="8221"/>
                  <a:pt x="1858" y="8159"/>
                  <a:pt x="2495" y="8075"/>
                </a:cubicBezTo>
                <a:cubicBezTo>
                  <a:pt x="3122" y="7981"/>
                  <a:pt x="3874" y="7877"/>
                  <a:pt x="4752" y="7741"/>
                </a:cubicBezTo>
                <a:cubicBezTo>
                  <a:pt x="6486" y="7490"/>
                  <a:pt x="8679" y="7166"/>
                  <a:pt x="11301" y="6874"/>
                </a:cubicBezTo>
                <a:cubicBezTo>
                  <a:pt x="14320" y="6529"/>
                  <a:pt x="17350" y="6362"/>
                  <a:pt x="20390" y="6362"/>
                </a:cubicBezTo>
                <a:cubicBezTo>
                  <a:pt x="22093" y="6393"/>
                  <a:pt x="23889" y="6456"/>
                  <a:pt x="25770" y="6665"/>
                </a:cubicBezTo>
                <a:cubicBezTo>
                  <a:pt x="26240" y="6707"/>
                  <a:pt x="26710" y="6780"/>
                  <a:pt x="27180" y="6832"/>
                </a:cubicBezTo>
                <a:cubicBezTo>
                  <a:pt x="27660" y="6884"/>
                  <a:pt x="28131" y="6978"/>
                  <a:pt x="28621" y="7051"/>
                </a:cubicBezTo>
                <a:cubicBezTo>
                  <a:pt x="29593" y="7208"/>
                  <a:pt x="30575" y="7417"/>
                  <a:pt x="31567" y="7657"/>
                </a:cubicBezTo>
                <a:lnTo>
                  <a:pt x="31484" y="8002"/>
                </a:lnTo>
                <a:cubicBezTo>
                  <a:pt x="30502" y="7772"/>
                  <a:pt x="29551" y="7574"/>
                  <a:pt x="28642" y="7448"/>
                </a:cubicBezTo>
                <a:lnTo>
                  <a:pt x="27963" y="7344"/>
                </a:lnTo>
                <a:lnTo>
                  <a:pt x="27640" y="7292"/>
                </a:lnTo>
                <a:lnTo>
                  <a:pt x="27305" y="7250"/>
                </a:lnTo>
                <a:lnTo>
                  <a:pt x="26031" y="7104"/>
                </a:lnTo>
                <a:cubicBezTo>
                  <a:pt x="24463" y="6975"/>
                  <a:pt x="23054" y="6894"/>
                  <a:pt x="21768" y="6894"/>
                </a:cubicBezTo>
                <a:cubicBezTo>
                  <a:pt x="21691" y="6894"/>
                  <a:pt x="21615" y="6894"/>
                  <a:pt x="21539" y="6895"/>
                </a:cubicBezTo>
                <a:cubicBezTo>
                  <a:pt x="19450" y="6895"/>
                  <a:pt x="17360" y="7010"/>
                  <a:pt x="15271" y="7250"/>
                </a:cubicBezTo>
                <a:cubicBezTo>
                  <a:pt x="12179" y="7626"/>
                  <a:pt x="11072" y="7950"/>
                  <a:pt x="10831" y="8106"/>
                </a:cubicBezTo>
                <a:cubicBezTo>
                  <a:pt x="10601" y="8263"/>
                  <a:pt x="11249" y="8315"/>
                  <a:pt x="11709" y="8389"/>
                </a:cubicBezTo>
                <a:cubicBezTo>
                  <a:pt x="11939" y="8430"/>
                  <a:pt x="12127" y="8472"/>
                  <a:pt x="12127" y="8545"/>
                </a:cubicBezTo>
                <a:cubicBezTo>
                  <a:pt x="12127" y="8608"/>
                  <a:pt x="11949" y="8691"/>
                  <a:pt x="11458" y="8827"/>
                </a:cubicBezTo>
                <a:cubicBezTo>
                  <a:pt x="14669" y="8364"/>
                  <a:pt x="17894" y="8063"/>
                  <a:pt x="21105" y="8063"/>
                </a:cubicBezTo>
                <a:cubicBezTo>
                  <a:pt x="21874" y="8063"/>
                  <a:pt x="22642" y="8081"/>
                  <a:pt x="23409" y="8117"/>
                </a:cubicBezTo>
                <a:cubicBezTo>
                  <a:pt x="25383" y="8211"/>
                  <a:pt x="27347" y="8420"/>
                  <a:pt x="29290" y="8765"/>
                </a:cubicBezTo>
                <a:cubicBezTo>
                  <a:pt x="31223" y="9109"/>
                  <a:pt x="33113" y="9611"/>
                  <a:pt x="34962" y="10269"/>
                </a:cubicBezTo>
                <a:cubicBezTo>
                  <a:pt x="38640" y="11596"/>
                  <a:pt x="42097" y="13518"/>
                  <a:pt x="44980" y="16056"/>
                </a:cubicBezTo>
                <a:cubicBezTo>
                  <a:pt x="46422" y="17310"/>
                  <a:pt x="47707" y="18730"/>
                  <a:pt x="48804" y="20287"/>
                </a:cubicBezTo>
                <a:cubicBezTo>
                  <a:pt x="49347" y="21060"/>
                  <a:pt x="49838" y="21864"/>
                  <a:pt x="50287" y="22700"/>
                </a:cubicBezTo>
                <a:lnTo>
                  <a:pt x="50611" y="23327"/>
                </a:lnTo>
                <a:lnTo>
                  <a:pt x="50904" y="23985"/>
                </a:lnTo>
                <a:lnTo>
                  <a:pt x="51186" y="24633"/>
                </a:lnTo>
                <a:lnTo>
                  <a:pt x="51447" y="25301"/>
                </a:lnTo>
                <a:cubicBezTo>
                  <a:pt x="51530" y="25520"/>
                  <a:pt x="51624" y="25750"/>
                  <a:pt x="51718" y="26001"/>
                </a:cubicBezTo>
                <a:lnTo>
                  <a:pt x="51990" y="26795"/>
                </a:lnTo>
                <a:lnTo>
                  <a:pt x="52136" y="27223"/>
                </a:lnTo>
                <a:cubicBezTo>
                  <a:pt x="52178" y="27359"/>
                  <a:pt x="52220" y="27516"/>
                  <a:pt x="52262" y="27662"/>
                </a:cubicBezTo>
                <a:lnTo>
                  <a:pt x="52533" y="28602"/>
                </a:lnTo>
                <a:cubicBezTo>
                  <a:pt x="52868" y="29897"/>
                  <a:pt x="53191" y="31339"/>
                  <a:pt x="53453" y="32812"/>
                </a:cubicBezTo>
                <a:cubicBezTo>
                  <a:pt x="53703" y="34285"/>
                  <a:pt x="53933" y="35789"/>
                  <a:pt x="54132" y="37179"/>
                </a:cubicBezTo>
                <a:cubicBezTo>
                  <a:pt x="54330" y="38568"/>
                  <a:pt x="54518" y="39842"/>
                  <a:pt x="54685" y="40877"/>
                </a:cubicBezTo>
                <a:cubicBezTo>
                  <a:pt x="54915" y="42381"/>
                  <a:pt x="55197" y="43906"/>
                  <a:pt x="55542" y="45421"/>
                </a:cubicBezTo>
                <a:lnTo>
                  <a:pt x="55813" y="46570"/>
                </a:lnTo>
                <a:cubicBezTo>
                  <a:pt x="55907" y="46946"/>
                  <a:pt x="56012" y="47312"/>
                  <a:pt x="56106" y="47688"/>
                </a:cubicBezTo>
                <a:cubicBezTo>
                  <a:pt x="56200" y="48064"/>
                  <a:pt x="56315" y="48429"/>
                  <a:pt x="56419" y="48805"/>
                </a:cubicBezTo>
                <a:cubicBezTo>
                  <a:pt x="56534" y="49171"/>
                  <a:pt x="56628" y="49547"/>
                  <a:pt x="56754" y="49913"/>
                </a:cubicBezTo>
                <a:cubicBezTo>
                  <a:pt x="57203" y="51386"/>
                  <a:pt x="57725" y="52848"/>
                  <a:pt x="58300" y="54290"/>
                </a:cubicBezTo>
                <a:cubicBezTo>
                  <a:pt x="58446" y="54645"/>
                  <a:pt x="58582" y="55010"/>
                  <a:pt x="58738" y="55366"/>
                </a:cubicBezTo>
                <a:lnTo>
                  <a:pt x="59208" y="56431"/>
                </a:lnTo>
                <a:lnTo>
                  <a:pt x="59699" y="57486"/>
                </a:lnTo>
                <a:cubicBezTo>
                  <a:pt x="59867" y="57841"/>
                  <a:pt x="60044" y="58186"/>
                  <a:pt x="60222" y="58531"/>
                </a:cubicBezTo>
                <a:cubicBezTo>
                  <a:pt x="60932" y="59920"/>
                  <a:pt x="61726" y="61278"/>
                  <a:pt x="62593" y="62584"/>
                </a:cubicBezTo>
                <a:cubicBezTo>
                  <a:pt x="63471" y="63890"/>
                  <a:pt x="64432" y="65143"/>
                  <a:pt x="65487" y="66324"/>
                </a:cubicBezTo>
                <a:cubicBezTo>
                  <a:pt x="66542" y="67525"/>
                  <a:pt x="67691" y="68622"/>
                  <a:pt x="68924" y="69635"/>
                </a:cubicBezTo>
                <a:cubicBezTo>
                  <a:pt x="71410" y="71662"/>
                  <a:pt x="74251" y="73218"/>
                  <a:pt x="77291" y="74242"/>
                </a:cubicBezTo>
                <a:lnTo>
                  <a:pt x="78440" y="74597"/>
                </a:lnTo>
                <a:lnTo>
                  <a:pt x="79600" y="74890"/>
                </a:lnTo>
                <a:cubicBezTo>
                  <a:pt x="79788" y="74942"/>
                  <a:pt x="79986" y="74984"/>
                  <a:pt x="80174" y="75015"/>
                </a:cubicBezTo>
                <a:lnTo>
                  <a:pt x="80759" y="75141"/>
                </a:lnTo>
                <a:cubicBezTo>
                  <a:pt x="80958" y="75172"/>
                  <a:pt x="81156" y="75224"/>
                  <a:pt x="81344" y="75245"/>
                </a:cubicBezTo>
                <a:lnTo>
                  <a:pt x="81940" y="75339"/>
                </a:lnTo>
                <a:cubicBezTo>
                  <a:pt x="82723" y="75464"/>
                  <a:pt x="83507" y="75527"/>
                  <a:pt x="84290" y="75600"/>
                </a:cubicBezTo>
                <a:lnTo>
                  <a:pt x="85460" y="75652"/>
                </a:lnTo>
                <a:lnTo>
                  <a:pt x="85753" y="75673"/>
                </a:lnTo>
                <a:lnTo>
                  <a:pt x="87215" y="75673"/>
                </a:lnTo>
                <a:cubicBezTo>
                  <a:pt x="87414" y="75673"/>
                  <a:pt x="87612" y="75652"/>
                  <a:pt x="87800" y="75652"/>
                </a:cubicBezTo>
                <a:cubicBezTo>
                  <a:pt x="88187" y="75632"/>
                  <a:pt x="88584" y="75632"/>
                  <a:pt x="88970" y="75600"/>
                </a:cubicBezTo>
                <a:lnTo>
                  <a:pt x="90140" y="75506"/>
                </a:lnTo>
                <a:cubicBezTo>
                  <a:pt x="90234" y="75496"/>
                  <a:pt x="90328" y="75496"/>
                  <a:pt x="90433" y="75485"/>
                </a:cubicBezTo>
                <a:lnTo>
                  <a:pt x="90715" y="75443"/>
                </a:lnTo>
                <a:lnTo>
                  <a:pt x="91300" y="75370"/>
                </a:lnTo>
                <a:lnTo>
                  <a:pt x="91874" y="75297"/>
                </a:lnTo>
                <a:cubicBezTo>
                  <a:pt x="92073" y="75276"/>
                  <a:pt x="92261" y="75245"/>
                  <a:pt x="92449" y="75214"/>
                </a:cubicBezTo>
                <a:cubicBezTo>
                  <a:pt x="92835" y="75141"/>
                  <a:pt x="93222" y="75088"/>
                  <a:pt x="93598" y="75015"/>
                </a:cubicBezTo>
                <a:lnTo>
                  <a:pt x="94737" y="74775"/>
                </a:lnTo>
                <a:cubicBezTo>
                  <a:pt x="94935" y="74733"/>
                  <a:pt x="95123" y="74691"/>
                  <a:pt x="95311" y="74639"/>
                </a:cubicBezTo>
                <a:lnTo>
                  <a:pt x="95875" y="74503"/>
                </a:lnTo>
                <a:lnTo>
                  <a:pt x="96439" y="74357"/>
                </a:lnTo>
                <a:cubicBezTo>
                  <a:pt x="96627" y="74305"/>
                  <a:pt x="96805" y="74253"/>
                  <a:pt x="96993" y="74190"/>
                </a:cubicBezTo>
                <a:cubicBezTo>
                  <a:pt x="97369" y="74085"/>
                  <a:pt x="97745" y="73981"/>
                  <a:pt x="98111" y="73856"/>
                </a:cubicBezTo>
                <a:lnTo>
                  <a:pt x="99208" y="73480"/>
                </a:lnTo>
                <a:cubicBezTo>
                  <a:pt x="99396" y="73417"/>
                  <a:pt x="99573" y="73354"/>
                  <a:pt x="99751" y="73281"/>
                </a:cubicBezTo>
                <a:lnTo>
                  <a:pt x="100294" y="73072"/>
                </a:lnTo>
                <a:cubicBezTo>
                  <a:pt x="101746" y="72508"/>
                  <a:pt x="103156" y="71850"/>
                  <a:pt x="104525" y="71098"/>
                </a:cubicBezTo>
                <a:cubicBezTo>
                  <a:pt x="105893" y="70356"/>
                  <a:pt x="107199" y="69510"/>
                  <a:pt x="108453" y="68591"/>
                </a:cubicBezTo>
                <a:cubicBezTo>
                  <a:pt x="108766" y="68361"/>
                  <a:pt x="109069" y="68121"/>
                  <a:pt x="109382" y="67870"/>
                </a:cubicBezTo>
                <a:cubicBezTo>
                  <a:pt x="109685" y="67630"/>
                  <a:pt x="109988" y="67389"/>
                  <a:pt x="110281" y="67128"/>
                </a:cubicBezTo>
                <a:cubicBezTo>
                  <a:pt x="110573" y="66867"/>
                  <a:pt x="110876" y="66606"/>
                  <a:pt x="111158" y="66345"/>
                </a:cubicBezTo>
                <a:lnTo>
                  <a:pt x="112004" y="65530"/>
                </a:lnTo>
                <a:cubicBezTo>
                  <a:pt x="113112" y="64402"/>
                  <a:pt x="114125" y="63200"/>
                  <a:pt x="115044" y="61926"/>
                </a:cubicBezTo>
                <a:cubicBezTo>
                  <a:pt x="115953" y="60631"/>
                  <a:pt x="116747" y="59252"/>
                  <a:pt x="117416" y="57821"/>
                </a:cubicBezTo>
                <a:cubicBezTo>
                  <a:pt x="118084" y="56379"/>
                  <a:pt x="118607" y="54864"/>
                  <a:pt x="118962" y="53318"/>
                </a:cubicBezTo>
                <a:lnTo>
                  <a:pt x="119097" y="52733"/>
                </a:lnTo>
                <a:cubicBezTo>
                  <a:pt x="119118" y="52639"/>
                  <a:pt x="119139" y="52545"/>
                  <a:pt x="119160" y="52441"/>
                </a:cubicBezTo>
                <a:lnTo>
                  <a:pt x="119212" y="52148"/>
                </a:lnTo>
                <a:lnTo>
                  <a:pt x="119400" y="50978"/>
                </a:lnTo>
                <a:cubicBezTo>
                  <a:pt x="119484" y="50184"/>
                  <a:pt x="119578" y="49390"/>
                  <a:pt x="119588" y="48607"/>
                </a:cubicBezTo>
                <a:cubicBezTo>
                  <a:pt x="119599" y="48210"/>
                  <a:pt x="119609" y="47802"/>
                  <a:pt x="119609" y="47447"/>
                </a:cubicBezTo>
                <a:lnTo>
                  <a:pt x="119609" y="44178"/>
                </a:lnTo>
                <a:cubicBezTo>
                  <a:pt x="119620" y="41274"/>
                  <a:pt x="119651" y="38390"/>
                  <a:pt x="119797" y="35539"/>
                </a:cubicBezTo>
                <a:cubicBezTo>
                  <a:pt x="119923" y="32718"/>
                  <a:pt x="120226" y="29897"/>
                  <a:pt x="120696" y="27108"/>
                </a:cubicBezTo>
                <a:cubicBezTo>
                  <a:pt x="120936" y="25750"/>
                  <a:pt x="121239" y="24392"/>
                  <a:pt x="121626" y="23066"/>
                </a:cubicBezTo>
                <a:cubicBezTo>
                  <a:pt x="121991" y="21760"/>
                  <a:pt x="122461" y="20475"/>
                  <a:pt x="123015" y="19242"/>
                </a:cubicBezTo>
                <a:cubicBezTo>
                  <a:pt x="123161" y="18939"/>
                  <a:pt x="123297" y="18626"/>
                  <a:pt x="123454" y="18354"/>
                </a:cubicBezTo>
                <a:lnTo>
                  <a:pt x="123673" y="17936"/>
                </a:lnTo>
                <a:lnTo>
                  <a:pt x="123924" y="17529"/>
                </a:lnTo>
                <a:cubicBezTo>
                  <a:pt x="124248" y="16996"/>
                  <a:pt x="124624" y="16484"/>
                  <a:pt x="125021" y="15993"/>
                </a:cubicBezTo>
                <a:cubicBezTo>
                  <a:pt x="125856" y="15022"/>
                  <a:pt x="126807" y="14165"/>
                  <a:pt x="127862" y="13445"/>
                </a:cubicBezTo>
                <a:cubicBezTo>
                  <a:pt x="128948" y="12703"/>
                  <a:pt x="130108" y="12076"/>
                  <a:pt x="131330" y="11585"/>
                </a:cubicBezTo>
                <a:cubicBezTo>
                  <a:pt x="132573" y="11063"/>
                  <a:pt x="133858" y="10655"/>
                  <a:pt x="135174" y="10352"/>
                </a:cubicBezTo>
                <a:cubicBezTo>
                  <a:pt x="137859" y="9736"/>
                  <a:pt x="140607" y="9412"/>
                  <a:pt x="143375" y="9381"/>
                </a:cubicBezTo>
                <a:cubicBezTo>
                  <a:pt x="143715" y="9373"/>
                  <a:pt x="144055" y="9369"/>
                  <a:pt x="144395" y="9369"/>
                </a:cubicBezTo>
                <a:cubicBezTo>
                  <a:pt x="145442" y="9369"/>
                  <a:pt x="146489" y="9407"/>
                  <a:pt x="147553" y="9485"/>
                </a:cubicBezTo>
                <a:cubicBezTo>
                  <a:pt x="148953" y="9579"/>
                  <a:pt x="150363" y="9705"/>
                  <a:pt x="151742" y="9882"/>
                </a:cubicBezTo>
                <a:cubicBezTo>
                  <a:pt x="153132" y="10070"/>
                  <a:pt x="154511" y="10300"/>
                  <a:pt x="155858" y="10593"/>
                </a:cubicBezTo>
                <a:cubicBezTo>
                  <a:pt x="157195" y="10885"/>
                  <a:pt x="158512" y="11261"/>
                  <a:pt x="159807" y="11710"/>
                </a:cubicBezTo>
                <a:lnTo>
                  <a:pt x="160758" y="12055"/>
                </a:lnTo>
                <a:lnTo>
                  <a:pt x="161687" y="12452"/>
                </a:lnTo>
                <a:lnTo>
                  <a:pt x="161928" y="12546"/>
                </a:lnTo>
                <a:cubicBezTo>
                  <a:pt x="162001" y="12577"/>
                  <a:pt x="162074" y="12619"/>
                  <a:pt x="162147" y="12651"/>
                </a:cubicBezTo>
                <a:lnTo>
                  <a:pt x="162596" y="12870"/>
                </a:lnTo>
                <a:lnTo>
                  <a:pt x="163056" y="13089"/>
                </a:lnTo>
                <a:lnTo>
                  <a:pt x="163495" y="13330"/>
                </a:lnTo>
                <a:lnTo>
                  <a:pt x="163923" y="13570"/>
                </a:lnTo>
                <a:lnTo>
                  <a:pt x="164142" y="13695"/>
                </a:lnTo>
                <a:lnTo>
                  <a:pt x="164351" y="13821"/>
                </a:lnTo>
                <a:lnTo>
                  <a:pt x="165197" y="14343"/>
                </a:lnTo>
                <a:lnTo>
                  <a:pt x="165991" y="14928"/>
                </a:lnTo>
                <a:lnTo>
                  <a:pt x="166200" y="15064"/>
                </a:lnTo>
                <a:lnTo>
                  <a:pt x="166388" y="15220"/>
                </a:lnTo>
                <a:lnTo>
                  <a:pt x="166764" y="15534"/>
                </a:lnTo>
                <a:lnTo>
                  <a:pt x="167151" y="15847"/>
                </a:lnTo>
                <a:lnTo>
                  <a:pt x="167516" y="16181"/>
                </a:lnTo>
                <a:lnTo>
                  <a:pt x="167694" y="16349"/>
                </a:lnTo>
                <a:lnTo>
                  <a:pt x="167872" y="16526"/>
                </a:lnTo>
                <a:lnTo>
                  <a:pt x="168227" y="16871"/>
                </a:lnTo>
                <a:cubicBezTo>
                  <a:pt x="168676" y="17341"/>
                  <a:pt x="169125" y="17832"/>
                  <a:pt x="169533" y="18354"/>
                </a:cubicBezTo>
                <a:cubicBezTo>
                  <a:pt x="169940" y="18866"/>
                  <a:pt x="170337" y="19399"/>
                  <a:pt x="170692" y="19963"/>
                </a:cubicBezTo>
                <a:cubicBezTo>
                  <a:pt x="170870" y="20235"/>
                  <a:pt x="171047" y="20517"/>
                  <a:pt x="171214" y="20809"/>
                </a:cubicBezTo>
                <a:cubicBezTo>
                  <a:pt x="171371" y="21102"/>
                  <a:pt x="171549" y="21384"/>
                  <a:pt x="171705" y="21687"/>
                </a:cubicBezTo>
                <a:cubicBezTo>
                  <a:pt x="172969" y="24048"/>
                  <a:pt x="173847" y="26659"/>
                  <a:pt x="174526" y="29365"/>
                </a:cubicBezTo>
                <a:cubicBezTo>
                  <a:pt x="175195" y="32070"/>
                  <a:pt x="175654" y="34870"/>
                  <a:pt x="176093" y="37711"/>
                </a:cubicBezTo>
                <a:cubicBezTo>
                  <a:pt x="176521" y="40553"/>
                  <a:pt x="176897" y="43436"/>
                  <a:pt x="177399" y="46340"/>
                </a:cubicBezTo>
                <a:cubicBezTo>
                  <a:pt x="177890" y="49244"/>
                  <a:pt x="178485" y="52169"/>
                  <a:pt x="179394" y="55052"/>
                </a:cubicBezTo>
                <a:cubicBezTo>
                  <a:pt x="180303" y="57935"/>
                  <a:pt x="181515" y="60798"/>
                  <a:pt x="183217" y="63409"/>
                </a:cubicBezTo>
                <a:cubicBezTo>
                  <a:pt x="184063" y="64726"/>
                  <a:pt x="185035" y="65969"/>
                  <a:pt x="186111" y="67107"/>
                </a:cubicBezTo>
                <a:cubicBezTo>
                  <a:pt x="187187" y="68246"/>
                  <a:pt x="188346" y="69280"/>
                  <a:pt x="189600" y="70220"/>
                </a:cubicBezTo>
                <a:cubicBezTo>
                  <a:pt x="192097" y="72090"/>
                  <a:pt x="194865" y="73553"/>
                  <a:pt x="197811" y="74566"/>
                </a:cubicBezTo>
                <a:cubicBezTo>
                  <a:pt x="200746" y="75579"/>
                  <a:pt x="203828" y="76143"/>
                  <a:pt x="206941" y="76237"/>
                </a:cubicBezTo>
                <a:cubicBezTo>
                  <a:pt x="207265" y="76248"/>
                  <a:pt x="207590" y="76254"/>
                  <a:pt x="207915" y="76254"/>
                </a:cubicBezTo>
                <a:cubicBezTo>
                  <a:pt x="209150" y="76254"/>
                  <a:pt x="210387" y="76175"/>
                  <a:pt x="211611" y="76018"/>
                </a:cubicBezTo>
                <a:cubicBezTo>
                  <a:pt x="213157" y="75809"/>
                  <a:pt x="214692" y="75485"/>
                  <a:pt x="216197" y="75036"/>
                </a:cubicBezTo>
                <a:cubicBezTo>
                  <a:pt x="217690" y="74587"/>
                  <a:pt x="219142" y="74023"/>
                  <a:pt x="220553" y="73354"/>
                </a:cubicBezTo>
                <a:cubicBezTo>
                  <a:pt x="221952" y="72686"/>
                  <a:pt x="223310" y="71913"/>
                  <a:pt x="224606" y="71056"/>
                </a:cubicBezTo>
                <a:cubicBezTo>
                  <a:pt x="226579" y="69730"/>
                  <a:pt x="228411" y="68209"/>
                  <a:pt x="230075" y="66516"/>
                </a:cubicBezTo>
                <a:lnTo>
                  <a:pt x="230075" y="66516"/>
                </a:lnTo>
                <a:cubicBezTo>
                  <a:pt x="227786" y="68842"/>
                  <a:pt x="225179" y="70828"/>
                  <a:pt x="222329" y="72424"/>
                </a:cubicBezTo>
                <a:cubicBezTo>
                  <a:pt x="217911" y="74923"/>
                  <a:pt x="212931" y="76229"/>
                  <a:pt x="207886" y="76229"/>
                </a:cubicBezTo>
                <a:cubicBezTo>
                  <a:pt x="206942" y="76229"/>
                  <a:pt x="205996" y="76183"/>
                  <a:pt x="205050" y="76091"/>
                </a:cubicBezTo>
                <a:cubicBezTo>
                  <a:pt x="204068" y="76008"/>
                  <a:pt x="203086" y="75851"/>
                  <a:pt x="202115" y="75673"/>
                </a:cubicBezTo>
                <a:cubicBezTo>
                  <a:pt x="201634" y="75579"/>
                  <a:pt x="201154" y="75464"/>
                  <a:pt x="200673" y="75360"/>
                </a:cubicBezTo>
                <a:cubicBezTo>
                  <a:pt x="200193" y="75245"/>
                  <a:pt x="199723" y="75109"/>
                  <a:pt x="199242" y="74984"/>
                </a:cubicBezTo>
                <a:cubicBezTo>
                  <a:pt x="195440" y="73877"/>
                  <a:pt x="191898" y="72028"/>
                  <a:pt x="188827" y="69552"/>
                </a:cubicBezTo>
                <a:cubicBezTo>
                  <a:pt x="188430" y="69238"/>
                  <a:pt x="188075" y="68915"/>
                  <a:pt x="187699" y="68591"/>
                </a:cubicBezTo>
                <a:lnTo>
                  <a:pt x="187156" y="68079"/>
                </a:lnTo>
                <a:lnTo>
                  <a:pt x="186884" y="67818"/>
                </a:lnTo>
                <a:lnTo>
                  <a:pt x="186623" y="67557"/>
                </a:lnTo>
                <a:lnTo>
                  <a:pt x="186101" y="67024"/>
                </a:lnTo>
                <a:lnTo>
                  <a:pt x="185610" y="66470"/>
                </a:lnTo>
                <a:lnTo>
                  <a:pt x="185359" y="66198"/>
                </a:lnTo>
                <a:lnTo>
                  <a:pt x="185119" y="65916"/>
                </a:lnTo>
                <a:lnTo>
                  <a:pt x="184648" y="65342"/>
                </a:lnTo>
                <a:lnTo>
                  <a:pt x="184199" y="64746"/>
                </a:lnTo>
                <a:lnTo>
                  <a:pt x="183980" y="64444"/>
                </a:lnTo>
                <a:lnTo>
                  <a:pt x="183771" y="64141"/>
                </a:lnTo>
                <a:lnTo>
                  <a:pt x="183353" y="63524"/>
                </a:lnTo>
                <a:lnTo>
                  <a:pt x="182956" y="62908"/>
                </a:lnTo>
                <a:cubicBezTo>
                  <a:pt x="182444" y="62062"/>
                  <a:pt x="181974" y="61205"/>
                  <a:pt x="181546" y="60328"/>
                </a:cubicBezTo>
                <a:cubicBezTo>
                  <a:pt x="180700" y="58594"/>
                  <a:pt x="179989" y="56797"/>
                  <a:pt x="179425" y="54948"/>
                </a:cubicBezTo>
                <a:cubicBezTo>
                  <a:pt x="178861" y="53120"/>
                  <a:pt x="178422" y="51281"/>
                  <a:pt x="178046" y="49443"/>
                </a:cubicBezTo>
                <a:cubicBezTo>
                  <a:pt x="177294" y="45765"/>
                  <a:pt x="176824" y="42099"/>
                  <a:pt x="176291" y="38495"/>
                </a:cubicBezTo>
                <a:cubicBezTo>
                  <a:pt x="175769" y="34901"/>
                  <a:pt x="175205" y="31350"/>
                  <a:pt x="174254" y="27965"/>
                </a:cubicBezTo>
                <a:cubicBezTo>
                  <a:pt x="173805" y="26283"/>
                  <a:pt x="173210" y="24653"/>
                  <a:pt x="172510" y="23066"/>
                </a:cubicBezTo>
                <a:cubicBezTo>
                  <a:pt x="171810" y="21509"/>
                  <a:pt x="170953" y="20047"/>
                  <a:pt x="169930" y="18689"/>
                </a:cubicBezTo>
                <a:cubicBezTo>
                  <a:pt x="169428" y="18010"/>
                  <a:pt x="168874" y="17372"/>
                  <a:pt x="168289" y="16777"/>
                </a:cubicBezTo>
                <a:lnTo>
                  <a:pt x="167840" y="16328"/>
                </a:lnTo>
                <a:cubicBezTo>
                  <a:pt x="167694" y="16181"/>
                  <a:pt x="167537" y="16046"/>
                  <a:pt x="167381" y="15899"/>
                </a:cubicBezTo>
                <a:cubicBezTo>
                  <a:pt x="167234" y="15753"/>
                  <a:pt x="167067" y="15628"/>
                  <a:pt x="166911" y="15492"/>
                </a:cubicBezTo>
                <a:lnTo>
                  <a:pt x="166420" y="15095"/>
                </a:lnTo>
                <a:cubicBezTo>
                  <a:pt x="165093" y="14061"/>
                  <a:pt x="163641" y="13183"/>
                  <a:pt x="162095" y="12483"/>
                </a:cubicBezTo>
                <a:cubicBezTo>
                  <a:pt x="158982" y="11063"/>
                  <a:pt x="155534" y="10258"/>
                  <a:pt x="152014" y="9778"/>
                </a:cubicBezTo>
                <a:lnTo>
                  <a:pt x="150677" y="9621"/>
                </a:lnTo>
                <a:lnTo>
                  <a:pt x="149350" y="9485"/>
                </a:lnTo>
                <a:lnTo>
                  <a:pt x="148003" y="9370"/>
                </a:lnTo>
                <a:cubicBezTo>
                  <a:pt x="147553" y="9350"/>
                  <a:pt x="147115" y="9308"/>
                  <a:pt x="146665" y="9297"/>
                </a:cubicBezTo>
                <a:cubicBezTo>
                  <a:pt x="145847" y="9254"/>
                  <a:pt x="145029" y="9233"/>
                  <a:pt x="144212" y="9233"/>
                </a:cubicBezTo>
                <a:cubicBezTo>
                  <a:pt x="143254" y="9233"/>
                  <a:pt x="142296" y="9262"/>
                  <a:pt x="141338" y="9318"/>
                </a:cubicBezTo>
                <a:cubicBezTo>
                  <a:pt x="140460" y="9370"/>
                  <a:pt x="139572" y="9444"/>
                  <a:pt x="138705" y="9558"/>
                </a:cubicBezTo>
                <a:cubicBezTo>
                  <a:pt x="137828" y="9684"/>
                  <a:pt x="136961" y="9809"/>
                  <a:pt x="136104" y="9997"/>
                </a:cubicBezTo>
                <a:cubicBezTo>
                  <a:pt x="135248" y="10175"/>
                  <a:pt x="134391" y="10373"/>
                  <a:pt x="133566" y="10624"/>
                </a:cubicBezTo>
                <a:lnTo>
                  <a:pt x="133252" y="10718"/>
                </a:lnTo>
                <a:cubicBezTo>
                  <a:pt x="133148" y="10749"/>
                  <a:pt x="133054" y="10791"/>
                  <a:pt x="132949" y="10823"/>
                </a:cubicBezTo>
                <a:cubicBezTo>
                  <a:pt x="132740" y="10896"/>
                  <a:pt x="132542" y="10958"/>
                  <a:pt x="132333" y="11031"/>
                </a:cubicBezTo>
                <a:cubicBezTo>
                  <a:pt x="131936" y="11178"/>
                  <a:pt x="131529" y="11324"/>
                  <a:pt x="131132" y="11502"/>
                </a:cubicBezTo>
                <a:cubicBezTo>
                  <a:pt x="130933" y="11585"/>
                  <a:pt x="130735" y="11669"/>
                  <a:pt x="130547" y="11763"/>
                </a:cubicBezTo>
                <a:cubicBezTo>
                  <a:pt x="130359" y="11846"/>
                  <a:pt x="130160" y="11940"/>
                  <a:pt x="129972" y="12034"/>
                </a:cubicBezTo>
                <a:lnTo>
                  <a:pt x="129408" y="12327"/>
                </a:lnTo>
                <a:cubicBezTo>
                  <a:pt x="129210" y="12421"/>
                  <a:pt x="129032" y="12536"/>
                  <a:pt x="128854" y="12640"/>
                </a:cubicBezTo>
                <a:cubicBezTo>
                  <a:pt x="128123" y="13058"/>
                  <a:pt x="127434" y="13528"/>
                  <a:pt x="126786" y="14061"/>
                </a:cubicBezTo>
                <a:cubicBezTo>
                  <a:pt x="126619" y="14186"/>
                  <a:pt x="126473" y="14322"/>
                  <a:pt x="126316" y="14458"/>
                </a:cubicBezTo>
                <a:cubicBezTo>
                  <a:pt x="126159" y="14604"/>
                  <a:pt x="126003" y="14729"/>
                  <a:pt x="125856" y="14886"/>
                </a:cubicBezTo>
                <a:lnTo>
                  <a:pt x="125418" y="15314"/>
                </a:lnTo>
                <a:lnTo>
                  <a:pt x="125010" y="15774"/>
                </a:lnTo>
                <a:cubicBezTo>
                  <a:pt x="124477" y="16401"/>
                  <a:pt x="123997" y="17069"/>
                  <a:pt x="123589" y="17780"/>
                </a:cubicBezTo>
                <a:cubicBezTo>
                  <a:pt x="123485" y="17947"/>
                  <a:pt x="123391" y="18135"/>
                  <a:pt x="123297" y="18323"/>
                </a:cubicBezTo>
                <a:lnTo>
                  <a:pt x="123151" y="18595"/>
                </a:lnTo>
                <a:lnTo>
                  <a:pt x="123025" y="18887"/>
                </a:lnTo>
                <a:cubicBezTo>
                  <a:pt x="122837" y="19274"/>
                  <a:pt x="122670" y="19671"/>
                  <a:pt x="122503" y="20078"/>
                </a:cubicBezTo>
                <a:cubicBezTo>
                  <a:pt x="122169" y="20882"/>
                  <a:pt x="121876" y="21708"/>
                  <a:pt x="121626" y="22554"/>
                </a:cubicBezTo>
                <a:cubicBezTo>
                  <a:pt x="121364" y="23410"/>
                  <a:pt x="121145" y="24267"/>
                  <a:pt x="120947" y="25144"/>
                </a:cubicBezTo>
                <a:cubicBezTo>
                  <a:pt x="120748" y="26022"/>
                  <a:pt x="120581" y="26899"/>
                  <a:pt x="120435" y="27798"/>
                </a:cubicBezTo>
                <a:cubicBezTo>
                  <a:pt x="119850" y="31381"/>
                  <a:pt x="119630" y="35068"/>
                  <a:pt x="119536" y="38798"/>
                </a:cubicBezTo>
                <a:cubicBezTo>
                  <a:pt x="119515" y="38578"/>
                  <a:pt x="119494" y="38140"/>
                  <a:pt x="119463" y="38035"/>
                </a:cubicBezTo>
                <a:cubicBezTo>
                  <a:pt x="119460" y="38020"/>
                  <a:pt x="119457" y="38011"/>
                  <a:pt x="119453" y="38011"/>
                </a:cubicBezTo>
                <a:cubicBezTo>
                  <a:pt x="119430" y="38011"/>
                  <a:pt x="119393" y="38300"/>
                  <a:pt x="119348" y="39226"/>
                </a:cubicBezTo>
                <a:cubicBezTo>
                  <a:pt x="119411" y="35424"/>
                  <a:pt x="119599" y="31652"/>
                  <a:pt x="120163" y="27996"/>
                </a:cubicBezTo>
                <a:cubicBezTo>
                  <a:pt x="120435" y="26179"/>
                  <a:pt x="120832" y="24392"/>
                  <a:pt x="121343" y="22627"/>
                </a:cubicBezTo>
                <a:cubicBezTo>
                  <a:pt x="121605" y="21760"/>
                  <a:pt x="121887" y="20903"/>
                  <a:pt x="122221" y="20068"/>
                </a:cubicBezTo>
                <a:cubicBezTo>
                  <a:pt x="122545" y="19253"/>
                  <a:pt x="122921" y="18459"/>
                  <a:pt x="123339" y="17686"/>
                </a:cubicBezTo>
                <a:cubicBezTo>
                  <a:pt x="123767" y="16954"/>
                  <a:pt x="124258" y="16255"/>
                  <a:pt x="124801" y="15607"/>
                </a:cubicBezTo>
                <a:lnTo>
                  <a:pt x="125230" y="15126"/>
                </a:lnTo>
                <a:cubicBezTo>
                  <a:pt x="125376" y="14970"/>
                  <a:pt x="125532" y="14823"/>
                  <a:pt x="125679" y="14677"/>
                </a:cubicBezTo>
                <a:cubicBezTo>
                  <a:pt x="125825" y="14521"/>
                  <a:pt x="125992" y="14385"/>
                  <a:pt x="126149" y="14238"/>
                </a:cubicBezTo>
                <a:lnTo>
                  <a:pt x="126389" y="14030"/>
                </a:lnTo>
                <a:cubicBezTo>
                  <a:pt x="126473" y="13956"/>
                  <a:pt x="126556" y="13894"/>
                  <a:pt x="126640" y="13821"/>
                </a:cubicBezTo>
                <a:cubicBezTo>
                  <a:pt x="127308" y="13277"/>
                  <a:pt x="128029" y="12786"/>
                  <a:pt x="128781" y="12358"/>
                </a:cubicBezTo>
                <a:cubicBezTo>
                  <a:pt x="129147" y="12128"/>
                  <a:pt x="129533" y="11919"/>
                  <a:pt x="129930" y="11731"/>
                </a:cubicBezTo>
                <a:cubicBezTo>
                  <a:pt x="130327" y="11543"/>
                  <a:pt x="130724" y="11355"/>
                  <a:pt x="131132" y="11188"/>
                </a:cubicBezTo>
                <a:cubicBezTo>
                  <a:pt x="131330" y="11105"/>
                  <a:pt x="131539" y="11021"/>
                  <a:pt x="131748" y="10948"/>
                </a:cubicBezTo>
                <a:cubicBezTo>
                  <a:pt x="131957" y="10864"/>
                  <a:pt x="132166" y="10791"/>
                  <a:pt x="132375" y="10718"/>
                </a:cubicBezTo>
                <a:cubicBezTo>
                  <a:pt x="132793" y="10572"/>
                  <a:pt x="133211" y="10436"/>
                  <a:pt x="133639" y="10311"/>
                </a:cubicBezTo>
                <a:cubicBezTo>
                  <a:pt x="134067" y="10175"/>
                  <a:pt x="134495" y="10060"/>
                  <a:pt x="134934" y="9955"/>
                </a:cubicBezTo>
                <a:cubicBezTo>
                  <a:pt x="135373" y="9861"/>
                  <a:pt x="135812" y="9757"/>
                  <a:pt x="136250" y="9663"/>
                </a:cubicBezTo>
                <a:cubicBezTo>
                  <a:pt x="136689" y="9569"/>
                  <a:pt x="137128" y="9496"/>
                  <a:pt x="137577" y="9423"/>
                </a:cubicBezTo>
                <a:cubicBezTo>
                  <a:pt x="138016" y="9360"/>
                  <a:pt x="138465" y="9287"/>
                  <a:pt x="138914" y="9245"/>
                </a:cubicBezTo>
                <a:cubicBezTo>
                  <a:pt x="139813" y="9130"/>
                  <a:pt x="140711" y="9057"/>
                  <a:pt x="141620" y="9005"/>
                </a:cubicBezTo>
                <a:cubicBezTo>
                  <a:pt x="142500" y="8959"/>
                  <a:pt x="143382" y="8936"/>
                  <a:pt x="144266" y="8936"/>
                </a:cubicBezTo>
                <a:cubicBezTo>
                  <a:pt x="145197" y="8936"/>
                  <a:pt x="146130" y="8962"/>
                  <a:pt x="147062" y="9015"/>
                </a:cubicBezTo>
                <a:cubicBezTo>
                  <a:pt x="147512" y="9047"/>
                  <a:pt x="147971" y="9078"/>
                  <a:pt x="148431" y="9109"/>
                </a:cubicBezTo>
                <a:cubicBezTo>
                  <a:pt x="148880" y="9151"/>
                  <a:pt x="149340" y="9193"/>
                  <a:pt x="149799" y="9235"/>
                </a:cubicBezTo>
                <a:cubicBezTo>
                  <a:pt x="150249" y="9276"/>
                  <a:pt x="150698" y="9339"/>
                  <a:pt x="151157" y="9381"/>
                </a:cubicBezTo>
                <a:cubicBezTo>
                  <a:pt x="151607" y="9433"/>
                  <a:pt x="152056" y="9496"/>
                  <a:pt x="152505" y="9558"/>
                </a:cubicBezTo>
                <a:cubicBezTo>
                  <a:pt x="154291" y="9809"/>
                  <a:pt x="156057" y="10175"/>
                  <a:pt x="157801" y="10645"/>
                </a:cubicBezTo>
                <a:cubicBezTo>
                  <a:pt x="159504" y="11115"/>
                  <a:pt x="161165" y="11731"/>
                  <a:pt x="162763" y="12504"/>
                </a:cubicBezTo>
                <a:cubicBezTo>
                  <a:pt x="164320" y="13256"/>
                  <a:pt x="165782" y="14207"/>
                  <a:pt x="167119" y="15325"/>
                </a:cubicBezTo>
                <a:cubicBezTo>
                  <a:pt x="167778" y="15879"/>
                  <a:pt x="168404" y="16474"/>
                  <a:pt x="168979" y="17111"/>
                </a:cubicBezTo>
                <a:cubicBezTo>
                  <a:pt x="169564" y="17759"/>
                  <a:pt x="170097" y="18427"/>
                  <a:pt x="170588" y="19138"/>
                </a:cubicBezTo>
                <a:cubicBezTo>
                  <a:pt x="171580" y="20569"/>
                  <a:pt x="172416" y="22115"/>
                  <a:pt x="173084" y="23734"/>
                </a:cubicBezTo>
                <a:cubicBezTo>
                  <a:pt x="173753" y="25385"/>
                  <a:pt x="174307" y="27077"/>
                  <a:pt x="174745" y="28811"/>
                </a:cubicBezTo>
                <a:cubicBezTo>
                  <a:pt x="175633" y="32300"/>
                  <a:pt x="176156" y="35935"/>
                  <a:pt x="176678" y="39602"/>
                </a:cubicBezTo>
                <a:cubicBezTo>
                  <a:pt x="177200" y="43279"/>
                  <a:pt x="177702" y="47009"/>
                  <a:pt x="178537" y="50727"/>
                </a:cubicBezTo>
                <a:cubicBezTo>
                  <a:pt x="178945" y="52608"/>
                  <a:pt x="179467" y="54467"/>
                  <a:pt x="180083" y="56295"/>
                </a:cubicBezTo>
                <a:cubicBezTo>
                  <a:pt x="180721" y="58144"/>
                  <a:pt x="181515" y="59941"/>
                  <a:pt x="182465" y="61665"/>
                </a:cubicBezTo>
                <a:cubicBezTo>
                  <a:pt x="183426" y="63409"/>
                  <a:pt x="184586" y="65039"/>
                  <a:pt x="185923" y="66522"/>
                </a:cubicBezTo>
                <a:cubicBezTo>
                  <a:pt x="186257" y="66898"/>
                  <a:pt x="186612" y="67243"/>
                  <a:pt x="186957" y="67609"/>
                </a:cubicBezTo>
                <a:cubicBezTo>
                  <a:pt x="187135" y="67786"/>
                  <a:pt x="187323" y="67953"/>
                  <a:pt x="187500" y="68131"/>
                </a:cubicBezTo>
                <a:lnTo>
                  <a:pt x="187772" y="68392"/>
                </a:lnTo>
                <a:cubicBezTo>
                  <a:pt x="187866" y="68476"/>
                  <a:pt x="187960" y="68549"/>
                  <a:pt x="188054" y="68632"/>
                </a:cubicBezTo>
                <a:lnTo>
                  <a:pt x="188618" y="69123"/>
                </a:lnTo>
                <a:lnTo>
                  <a:pt x="189203" y="69594"/>
                </a:lnTo>
                <a:lnTo>
                  <a:pt x="189496" y="69834"/>
                </a:lnTo>
                <a:lnTo>
                  <a:pt x="189788" y="70053"/>
                </a:lnTo>
                <a:cubicBezTo>
                  <a:pt x="189987" y="70199"/>
                  <a:pt x="190185" y="70346"/>
                  <a:pt x="190394" y="70492"/>
                </a:cubicBezTo>
                <a:cubicBezTo>
                  <a:pt x="193653" y="72790"/>
                  <a:pt x="197341" y="74420"/>
                  <a:pt x="201248" y="75276"/>
                </a:cubicBezTo>
                <a:cubicBezTo>
                  <a:pt x="203397" y="75758"/>
                  <a:pt x="205587" y="76000"/>
                  <a:pt x="207779" y="76000"/>
                </a:cubicBezTo>
                <a:cubicBezTo>
                  <a:pt x="209581" y="76000"/>
                  <a:pt x="211385" y="75836"/>
                  <a:pt x="213167" y="75506"/>
                </a:cubicBezTo>
                <a:cubicBezTo>
                  <a:pt x="217126" y="74723"/>
                  <a:pt x="220897" y="73166"/>
                  <a:pt x="224251" y="70931"/>
                </a:cubicBezTo>
                <a:cubicBezTo>
                  <a:pt x="227604" y="68706"/>
                  <a:pt x="230539" y="65896"/>
                  <a:pt x="232932" y="62647"/>
                </a:cubicBezTo>
                <a:lnTo>
                  <a:pt x="233214" y="62856"/>
                </a:lnTo>
                <a:cubicBezTo>
                  <a:pt x="234916" y="60547"/>
                  <a:pt x="236348" y="58040"/>
                  <a:pt x="237444" y="55397"/>
                </a:cubicBezTo>
                <a:cubicBezTo>
                  <a:pt x="237580" y="55063"/>
                  <a:pt x="237726" y="54728"/>
                  <a:pt x="237841" y="54384"/>
                </a:cubicBezTo>
                <a:cubicBezTo>
                  <a:pt x="237967" y="54049"/>
                  <a:pt x="238103" y="53715"/>
                  <a:pt x="238207" y="53370"/>
                </a:cubicBezTo>
                <a:cubicBezTo>
                  <a:pt x="238322" y="53026"/>
                  <a:pt x="238437" y="52691"/>
                  <a:pt x="238541" y="52336"/>
                </a:cubicBezTo>
                <a:lnTo>
                  <a:pt x="238844" y="51250"/>
                </a:lnTo>
                <a:cubicBezTo>
                  <a:pt x="239189" y="49798"/>
                  <a:pt x="239387" y="48325"/>
                  <a:pt x="239450" y="46841"/>
                </a:cubicBezTo>
                <a:cubicBezTo>
                  <a:pt x="239513" y="45400"/>
                  <a:pt x="239492" y="43958"/>
                  <a:pt x="239387" y="42517"/>
                </a:cubicBezTo>
                <a:cubicBezTo>
                  <a:pt x="239283" y="41096"/>
                  <a:pt x="239105" y="39696"/>
                  <a:pt x="238907" y="38317"/>
                </a:cubicBezTo>
                <a:cubicBezTo>
                  <a:pt x="238510" y="35549"/>
                  <a:pt x="237977" y="32864"/>
                  <a:pt x="237507" y="30190"/>
                </a:cubicBezTo>
                <a:cubicBezTo>
                  <a:pt x="237277" y="28863"/>
                  <a:pt x="237058" y="27537"/>
                  <a:pt x="236880" y="26220"/>
                </a:cubicBezTo>
                <a:cubicBezTo>
                  <a:pt x="236703" y="24904"/>
                  <a:pt x="236556" y="23598"/>
                  <a:pt x="236483" y="22303"/>
                </a:cubicBezTo>
                <a:cubicBezTo>
                  <a:pt x="236337" y="19723"/>
                  <a:pt x="236452" y="17163"/>
                  <a:pt x="237121" y="14844"/>
                </a:cubicBezTo>
                <a:cubicBezTo>
                  <a:pt x="237277" y="14312"/>
                  <a:pt x="237486" y="13800"/>
                  <a:pt x="237726" y="13298"/>
                </a:cubicBezTo>
                <a:cubicBezTo>
                  <a:pt x="237988" y="12797"/>
                  <a:pt x="238291" y="12316"/>
                  <a:pt x="238635" y="11857"/>
                </a:cubicBezTo>
                <a:cubicBezTo>
                  <a:pt x="238708" y="11731"/>
                  <a:pt x="238813" y="11627"/>
                  <a:pt x="238896" y="11512"/>
                </a:cubicBezTo>
                <a:cubicBezTo>
                  <a:pt x="238990" y="11397"/>
                  <a:pt x="239074" y="11282"/>
                  <a:pt x="239179" y="11167"/>
                </a:cubicBezTo>
                <a:lnTo>
                  <a:pt x="239471" y="10833"/>
                </a:lnTo>
                <a:lnTo>
                  <a:pt x="239784" y="10520"/>
                </a:lnTo>
                <a:lnTo>
                  <a:pt x="239941" y="10352"/>
                </a:lnTo>
                <a:lnTo>
                  <a:pt x="240098" y="10196"/>
                </a:lnTo>
                <a:lnTo>
                  <a:pt x="240432" y="9893"/>
                </a:lnTo>
                <a:cubicBezTo>
                  <a:pt x="240662" y="9694"/>
                  <a:pt x="240881" y="9485"/>
                  <a:pt x="241132" y="9297"/>
                </a:cubicBezTo>
                <a:lnTo>
                  <a:pt x="241487" y="9015"/>
                </a:lnTo>
                <a:lnTo>
                  <a:pt x="241863" y="8733"/>
                </a:lnTo>
                <a:lnTo>
                  <a:pt x="242051" y="8597"/>
                </a:lnTo>
                <a:lnTo>
                  <a:pt x="242239" y="8472"/>
                </a:lnTo>
                <a:lnTo>
                  <a:pt x="242636" y="8211"/>
                </a:lnTo>
                <a:cubicBezTo>
                  <a:pt x="243159" y="7877"/>
                  <a:pt x="243691" y="7542"/>
                  <a:pt x="244255" y="7250"/>
                </a:cubicBezTo>
                <a:cubicBezTo>
                  <a:pt x="245384" y="6654"/>
                  <a:pt x="246554" y="6132"/>
                  <a:pt x="247755" y="5693"/>
                </a:cubicBezTo>
                <a:cubicBezTo>
                  <a:pt x="249708" y="4993"/>
                  <a:pt x="251725" y="4461"/>
                  <a:pt x="253772" y="4116"/>
                </a:cubicBezTo>
                <a:cubicBezTo>
                  <a:pt x="254765" y="3949"/>
                  <a:pt x="255746" y="3834"/>
                  <a:pt x="256708" y="3740"/>
                </a:cubicBezTo>
                <a:cubicBezTo>
                  <a:pt x="257669" y="3656"/>
                  <a:pt x="258619" y="3615"/>
                  <a:pt x="259559" y="3604"/>
                </a:cubicBezTo>
                <a:cubicBezTo>
                  <a:pt x="259697" y="3602"/>
                  <a:pt x="259835" y="3602"/>
                  <a:pt x="259973" y="3602"/>
                </a:cubicBezTo>
                <a:cubicBezTo>
                  <a:pt x="261621" y="3602"/>
                  <a:pt x="263269" y="3717"/>
                  <a:pt x="264908" y="3938"/>
                </a:cubicBezTo>
                <a:cubicBezTo>
                  <a:pt x="266527" y="4168"/>
                  <a:pt x="268125" y="4523"/>
                  <a:pt x="269703" y="4983"/>
                </a:cubicBezTo>
                <a:cubicBezTo>
                  <a:pt x="266295" y="3831"/>
                  <a:pt x="262729" y="3235"/>
                  <a:pt x="259133" y="3235"/>
                </a:cubicBezTo>
                <a:cubicBezTo>
                  <a:pt x="258816" y="3235"/>
                  <a:pt x="258498" y="3240"/>
                  <a:pt x="258180" y="3249"/>
                </a:cubicBezTo>
                <a:cubicBezTo>
                  <a:pt x="256206" y="3291"/>
                  <a:pt x="254242" y="3500"/>
                  <a:pt x="252299" y="3876"/>
                </a:cubicBezTo>
                <a:cubicBezTo>
                  <a:pt x="251328" y="4064"/>
                  <a:pt x="250356" y="4294"/>
                  <a:pt x="249406" y="4576"/>
                </a:cubicBezTo>
                <a:cubicBezTo>
                  <a:pt x="248455" y="4847"/>
                  <a:pt x="247515" y="5161"/>
                  <a:pt x="246606" y="5526"/>
                </a:cubicBezTo>
                <a:cubicBezTo>
                  <a:pt x="244778" y="6247"/>
                  <a:pt x="243054" y="7187"/>
                  <a:pt x="241456" y="8326"/>
                </a:cubicBezTo>
                <a:cubicBezTo>
                  <a:pt x="239899" y="9454"/>
                  <a:pt x="238520" y="10823"/>
                  <a:pt x="237559" y="12400"/>
                </a:cubicBezTo>
                <a:cubicBezTo>
                  <a:pt x="237444" y="12598"/>
                  <a:pt x="237319" y="12797"/>
                  <a:pt x="237225" y="13006"/>
                </a:cubicBezTo>
                <a:cubicBezTo>
                  <a:pt x="237131" y="13215"/>
                  <a:pt x="237016" y="13413"/>
                  <a:pt x="236933" y="13622"/>
                </a:cubicBezTo>
                <a:cubicBezTo>
                  <a:pt x="236859" y="13831"/>
                  <a:pt x="236755" y="14040"/>
                  <a:pt x="236692" y="14249"/>
                </a:cubicBezTo>
                <a:lnTo>
                  <a:pt x="236588" y="14573"/>
                </a:lnTo>
                <a:cubicBezTo>
                  <a:pt x="236556" y="14677"/>
                  <a:pt x="236525" y="14803"/>
                  <a:pt x="236494" y="14917"/>
                </a:cubicBezTo>
                <a:lnTo>
                  <a:pt x="236316" y="15617"/>
                </a:lnTo>
                <a:lnTo>
                  <a:pt x="236170" y="16338"/>
                </a:lnTo>
                <a:cubicBezTo>
                  <a:pt x="236118" y="16578"/>
                  <a:pt x="236086" y="16819"/>
                  <a:pt x="236055" y="17059"/>
                </a:cubicBezTo>
                <a:lnTo>
                  <a:pt x="236003" y="17425"/>
                </a:lnTo>
                <a:cubicBezTo>
                  <a:pt x="235982" y="17550"/>
                  <a:pt x="235971" y="17665"/>
                  <a:pt x="235961" y="17790"/>
                </a:cubicBezTo>
                <a:lnTo>
                  <a:pt x="235898" y="18532"/>
                </a:lnTo>
                <a:cubicBezTo>
                  <a:pt x="235867" y="18783"/>
                  <a:pt x="235867" y="19033"/>
                  <a:pt x="235857" y="19284"/>
                </a:cubicBezTo>
                <a:cubicBezTo>
                  <a:pt x="235825" y="19775"/>
                  <a:pt x="235825" y="20287"/>
                  <a:pt x="235825" y="20788"/>
                </a:cubicBezTo>
                <a:cubicBezTo>
                  <a:pt x="235846" y="21802"/>
                  <a:pt x="235888" y="22815"/>
                  <a:pt x="235992" y="23839"/>
                </a:cubicBezTo>
                <a:cubicBezTo>
                  <a:pt x="236180" y="25886"/>
                  <a:pt x="236504" y="27954"/>
                  <a:pt x="236859" y="30033"/>
                </a:cubicBezTo>
                <a:cubicBezTo>
                  <a:pt x="237215" y="32112"/>
                  <a:pt x="237612" y="34201"/>
                  <a:pt x="237967" y="36332"/>
                </a:cubicBezTo>
                <a:cubicBezTo>
                  <a:pt x="238311" y="38453"/>
                  <a:pt x="238625" y="40615"/>
                  <a:pt x="238771" y="42820"/>
                </a:cubicBezTo>
                <a:cubicBezTo>
                  <a:pt x="238802" y="43373"/>
                  <a:pt x="238844" y="43916"/>
                  <a:pt x="238844" y="44481"/>
                </a:cubicBezTo>
                <a:cubicBezTo>
                  <a:pt x="238844" y="44763"/>
                  <a:pt x="238865" y="45034"/>
                  <a:pt x="238855" y="45316"/>
                </a:cubicBezTo>
                <a:lnTo>
                  <a:pt x="238844" y="46152"/>
                </a:lnTo>
                <a:cubicBezTo>
                  <a:pt x="238844" y="46434"/>
                  <a:pt x="238823" y="46716"/>
                  <a:pt x="238802" y="46998"/>
                </a:cubicBezTo>
                <a:cubicBezTo>
                  <a:pt x="238792" y="47280"/>
                  <a:pt x="238782" y="47562"/>
                  <a:pt x="238740" y="47844"/>
                </a:cubicBezTo>
                <a:lnTo>
                  <a:pt x="238656" y="48680"/>
                </a:lnTo>
                <a:lnTo>
                  <a:pt x="238531" y="49526"/>
                </a:lnTo>
                <a:cubicBezTo>
                  <a:pt x="238500" y="49672"/>
                  <a:pt x="238489" y="49808"/>
                  <a:pt x="238458" y="49954"/>
                </a:cubicBezTo>
                <a:lnTo>
                  <a:pt x="238364" y="50372"/>
                </a:lnTo>
                <a:lnTo>
                  <a:pt x="238280" y="50790"/>
                </a:lnTo>
                <a:cubicBezTo>
                  <a:pt x="238249" y="50936"/>
                  <a:pt x="238217" y="51072"/>
                  <a:pt x="238176" y="51208"/>
                </a:cubicBezTo>
                <a:lnTo>
                  <a:pt x="237946" y="52044"/>
                </a:lnTo>
                <a:cubicBezTo>
                  <a:pt x="237904" y="52190"/>
                  <a:pt x="237862" y="52315"/>
                  <a:pt x="237820" y="52451"/>
                </a:cubicBezTo>
                <a:lnTo>
                  <a:pt x="237685" y="52848"/>
                </a:lnTo>
                <a:cubicBezTo>
                  <a:pt x="237340" y="53914"/>
                  <a:pt x="236933" y="54948"/>
                  <a:pt x="236473" y="55972"/>
                </a:cubicBezTo>
                <a:cubicBezTo>
                  <a:pt x="236013" y="56985"/>
                  <a:pt x="235512" y="57988"/>
                  <a:pt x="234948" y="58959"/>
                </a:cubicBezTo>
                <a:cubicBezTo>
                  <a:pt x="234394" y="59920"/>
                  <a:pt x="233788" y="60871"/>
                  <a:pt x="233141" y="61780"/>
                </a:cubicBezTo>
                <a:cubicBezTo>
                  <a:pt x="230550" y="65446"/>
                  <a:pt x="227249" y="68570"/>
                  <a:pt x="223446" y="70962"/>
                </a:cubicBezTo>
                <a:cubicBezTo>
                  <a:pt x="219644" y="73344"/>
                  <a:pt x="215298" y="74942"/>
                  <a:pt x="210785" y="75391"/>
                </a:cubicBezTo>
                <a:cubicBezTo>
                  <a:pt x="209814" y="75486"/>
                  <a:pt x="208841" y="75533"/>
                  <a:pt x="207870" y="75533"/>
                </a:cubicBezTo>
                <a:cubicBezTo>
                  <a:pt x="204330" y="75533"/>
                  <a:pt x="200813" y="74908"/>
                  <a:pt x="197477" y="73678"/>
                </a:cubicBezTo>
                <a:cubicBezTo>
                  <a:pt x="195356" y="72905"/>
                  <a:pt x="193329" y="71881"/>
                  <a:pt x="191439" y="70638"/>
                </a:cubicBezTo>
                <a:cubicBezTo>
                  <a:pt x="189548" y="69385"/>
                  <a:pt x="187824" y="67901"/>
                  <a:pt x="186299" y="66219"/>
                </a:cubicBezTo>
                <a:cubicBezTo>
                  <a:pt x="185912" y="65812"/>
                  <a:pt x="185536" y="65384"/>
                  <a:pt x="185202" y="64924"/>
                </a:cubicBezTo>
                <a:cubicBezTo>
                  <a:pt x="184857" y="64475"/>
                  <a:pt x="184513" y="64026"/>
                  <a:pt x="184189" y="63556"/>
                </a:cubicBezTo>
                <a:cubicBezTo>
                  <a:pt x="183552" y="62615"/>
                  <a:pt x="182977" y="61644"/>
                  <a:pt x="182455" y="60641"/>
                </a:cubicBezTo>
                <a:cubicBezTo>
                  <a:pt x="181441" y="58656"/>
                  <a:pt x="180616" y="56577"/>
                  <a:pt x="179979" y="54425"/>
                </a:cubicBezTo>
                <a:cubicBezTo>
                  <a:pt x="178694" y="50174"/>
                  <a:pt x="178036" y="45849"/>
                  <a:pt x="177420" y="41576"/>
                </a:cubicBezTo>
                <a:cubicBezTo>
                  <a:pt x="176803" y="37304"/>
                  <a:pt x="176250" y="33063"/>
                  <a:pt x="175236" y="28978"/>
                </a:cubicBezTo>
                <a:cubicBezTo>
                  <a:pt x="174745" y="26952"/>
                  <a:pt x="174077" y="24977"/>
                  <a:pt x="173262" y="23066"/>
                </a:cubicBezTo>
                <a:cubicBezTo>
                  <a:pt x="172447" y="21185"/>
                  <a:pt x="171392" y="19420"/>
                  <a:pt x="170128" y="17811"/>
                </a:cubicBezTo>
                <a:cubicBezTo>
                  <a:pt x="169491" y="17017"/>
                  <a:pt x="168801" y="16275"/>
                  <a:pt x="168060" y="15596"/>
                </a:cubicBezTo>
                <a:cubicBezTo>
                  <a:pt x="167694" y="15241"/>
                  <a:pt x="167297" y="14928"/>
                  <a:pt x="166911" y="14604"/>
                </a:cubicBezTo>
                <a:cubicBezTo>
                  <a:pt x="166712" y="14437"/>
                  <a:pt x="166514" y="14291"/>
                  <a:pt x="166305" y="14144"/>
                </a:cubicBezTo>
                <a:lnTo>
                  <a:pt x="165688" y="13706"/>
                </a:lnTo>
                <a:cubicBezTo>
                  <a:pt x="163996" y="12577"/>
                  <a:pt x="162157" y="11658"/>
                  <a:pt x="160235" y="10979"/>
                </a:cubicBezTo>
                <a:lnTo>
                  <a:pt x="160235" y="10979"/>
                </a:lnTo>
                <a:cubicBezTo>
                  <a:pt x="161875" y="11554"/>
                  <a:pt x="163442" y="12295"/>
                  <a:pt x="164926" y="13194"/>
                </a:cubicBezTo>
                <a:cubicBezTo>
                  <a:pt x="165291" y="13434"/>
                  <a:pt x="165657" y="13664"/>
                  <a:pt x="166012" y="13915"/>
                </a:cubicBezTo>
                <a:cubicBezTo>
                  <a:pt x="166367" y="14165"/>
                  <a:pt x="166733" y="14416"/>
                  <a:pt x="167057" y="14698"/>
                </a:cubicBezTo>
                <a:cubicBezTo>
                  <a:pt x="167746" y="15241"/>
                  <a:pt x="168394" y="15837"/>
                  <a:pt x="168989" y="16464"/>
                </a:cubicBezTo>
                <a:cubicBezTo>
                  <a:pt x="170212" y="17748"/>
                  <a:pt x="171277" y="19190"/>
                  <a:pt x="172144" y="20736"/>
                </a:cubicBezTo>
                <a:cubicBezTo>
                  <a:pt x="173022" y="22313"/>
                  <a:pt x="173763" y="23974"/>
                  <a:pt x="174338" y="25698"/>
                </a:cubicBezTo>
                <a:cubicBezTo>
                  <a:pt x="175518" y="29177"/>
                  <a:pt x="176208" y="32875"/>
                  <a:pt x="176782" y="36635"/>
                </a:cubicBezTo>
                <a:cubicBezTo>
                  <a:pt x="177367" y="40396"/>
                  <a:pt x="177837" y="44230"/>
                  <a:pt x="178569" y="48043"/>
                </a:cubicBezTo>
                <a:cubicBezTo>
                  <a:pt x="178924" y="49954"/>
                  <a:pt x="179352" y="51866"/>
                  <a:pt x="179895" y="53746"/>
                </a:cubicBezTo>
                <a:cubicBezTo>
                  <a:pt x="180428" y="55648"/>
                  <a:pt x="181107" y="57497"/>
                  <a:pt x="181932" y="59293"/>
                </a:cubicBezTo>
                <a:cubicBezTo>
                  <a:pt x="182340" y="60192"/>
                  <a:pt x="182799" y="61069"/>
                  <a:pt x="183301" y="61926"/>
                </a:cubicBezTo>
                <a:cubicBezTo>
                  <a:pt x="183802" y="62783"/>
                  <a:pt x="184356" y="63618"/>
                  <a:pt x="184951" y="64412"/>
                </a:cubicBezTo>
                <a:cubicBezTo>
                  <a:pt x="186153" y="65990"/>
                  <a:pt x="187521" y="67431"/>
                  <a:pt x="189036" y="68695"/>
                </a:cubicBezTo>
                <a:cubicBezTo>
                  <a:pt x="192044" y="71181"/>
                  <a:pt x="195523" y="73041"/>
                  <a:pt x="199252" y="74159"/>
                </a:cubicBezTo>
                <a:lnTo>
                  <a:pt x="199952" y="74357"/>
                </a:lnTo>
                <a:lnTo>
                  <a:pt x="200297" y="74462"/>
                </a:lnTo>
                <a:lnTo>
                  <a:pt x="200642" y="74545"/>
                </a:lnTo>
                <a:lnTo>
                  <a:pt x="201342" y="74712"/>
                </a:lnTo>
                <a:lnTo>
                  <a:pt x="202042" y="74858"/>
                </a:lnTo>
                <a:lnTo>
                  <a:pt x="202386" y="74932"/>
                </a:lnTo>
                <a:lnTo>
                  <a:pt x="202742" y="74994"/>
                </a:lnTo>
                <a:lnTo>
                  <a:pt x="203441" y="75109"/>
                </a:lnTo>
                <a:lnTo>
                  <a:pt x="204152" y="75214"/>
                </a:lnTo>
                <a:lnTo>
                  <a:pt x="204507" y="75255"/>
                </a:lnTo>
                <a:lnTo>
                  <a:pt x="204862" y="75297"/>
                </a:lnTo>
                <a:lnTo>
                  <a:pt x="205562" y="75360"/>
                </a:lnTo>
                <a:lnTo>
                  <a:pt x="206272" y="75412"/>
                </a:lnTo>
                <a:cubicBezTo>
                  <a:pt x="206743" y="75443"/>
                  <a:pt x="207213" y="75443"/>
                  <a:pt x="207683" y="75464"/>
                </a:cubicBezTo>
                <a:cubicBezTo>
                  <a:pt x="208633" y="75464"/>
                  <a:pt x="209563" y="75443"/>
                  <a:pt x="210503" y="75349"/>
                </a:cubicBezTo>
                <a:cubicBezTo>
                  <a:pt x="211830" y="75224"/>
                  <a:pt x="213146" y="75015"/>
                  <a:pt x="214442" y="74712"/>
                </a:cubicBezTo>
                <a:cubicBezTo>
                  <a:pt x="215726" y="74399"/>
                  <a:pt x="216990" y="74012"/>
                  <a:pt x="218234" y="73532"/>
                </a:cubicBezTo>
                <a:cubicBezTo>
                  <a:pt x="220668" y="72581"/>
                  <a:pt x="222976" y="71328"/>
                  <a:pt x="225107" y="69792"/>
                </a:cubicBezTo>
                <a:cubicBezTo>
                  <a:pt x="226162" y="69040"/>
                  <a:pt x="227176" y="68236"/>
                  <a:pt x="228137" y="67368"/>
                </a:cubicBezTo>
                <a:cubicBezTo>
                  <a:pt x="229087" y="66491"/>
                  <a:pt x="229986" y="65572"/>
                  <a:pt x="230842" y="64611"/>
                </a:cubicBezTo>
                <a:cubicBezTo>
                  <a:pt x="233381" y="61738"/>
                  <a:pt x="235418" y="58458"/>
                  <a:pt x="236870" y="54906"/>
                </a:cubicBezTo>
                <a:cubicBezTo>
                  <a:pt x="236985" y="54614"/>
                  <a:pt x="237110" y="54321"/>
                  <a:pt x="237215" y="54029"/>
                </a:cubicBezTo>
                <a:cubicBezTo>
                  <a:pt x="237319" y="53726"/>
                  <a:pt x="237434" y="53433"/>
                  <a:pt x="237538" y="53130"/>
                </a:cubicBezTo>
                <a:lnTo>
                  <a:pt x="237831" y="52232"/>
                </a:lnTo>
                <a:cubicBezTo>
                  <a:pt x="237915" y="51918"/>
                  <a:pt x="237998" y="51605"/>
                  <a:pt x="238092" y="51292"/>
                </a:cubicBezTo>
                <a:cubicBezTo>
                  <a:pt x="238395" y="50048"/>
                  <a:pt x="238604" y="48774"/>
                  <a:pt x="238698" y="47489"/>
                </a:cubicBezTo>
                <a:cubicBezTo>
                  <a:pt x="238782" y="46236"/>
                  <a:pt x="238792" y="44972"/>
                  <a:pt x="238740" y="43718"/>
                </a:cubicBezTo>
                <a:cubicBezTo>
                  <a:pt x="238677" y="42475"/>
                  <a:pt x="238562" y="41253"/>
                  <a:pt x="238416" y="40041"/>
                </a:cubicBezTo>
                <a:cubicBezTo>
                  <a:pt x="238259" y="38819"/>
                  <a:pt x="238071" y="37628"/>
                  <a:pt x="237883" y="36437"/>
                </a:cubicBezTo>
                <a:cubicBezTo>
                  <a:pt x="237476" y="34055"/>
                  <a:pt x="237027" y="31715"/>
                  <a:pt x="236630" y="29407"/>
                </a:cubicBezTo>
                <a:cubicBezTo>
                  <a:pt x="236431" y="28247"/>
                  <a:pt x="236254" y="27098"/>
                  <a:pt x="236097" y="25949"/>
                </a:cubicBezTo>
                <a:cubicBezTo>
                  <a:pt x="235940" y="24800"/>
                  <a:pt x="235815" y="23651"/>
                  <a:pt x="235752" y="22522"/>
                </a:cubicBezTo>
                <a:cubicBezTo>
                  <a:pt x="235731" y="22230"/>
                  <a:pt x="235710" y="21948"/>
                  <a:pt x="235710" y="21666"/>
                </a:cubicBezTo>
                <a:cubicBezTo>
                  <a:pt x="235700" y="21384"/>
                  <a:pt x="235679" y="21102"/>
                  <a:pt x="235679" y="20820"/>
                </a:cubicBezTo>
                <a:lnTo>
                  <a:pt x="235679" y="19973"/>
                </a:lnTo>
                <a:cubicBezTo>
                  <a:pt x="235679" y="19838"/>
                  <a:pt x="235679" y="19691"/>
                  <a:pt x="235689" y="19556"/>
                </a:cubicBezTo>
                <a:lnTo>
                  <a:pt x="235710" y="19138"/>
                </a:lnTo>
                <a:cubicBezTo>
                  <a:pt x="235742" y="18041"/>
                  <a:pt x="235877" y="16944"/>
                  <a:pt x="236097" y="15858"/>
                </a:cubicBezTo>
                <a:cubicBezTo>
                  <a:pt x="236139" y="15586"/>
                  <a:pt x="236212" y="15325"/>
                  <a:pt x="236285" y="15064"/>
                </a:cubicBezTo>
                <a:lnTo>
                  <a:pt x="236379" y="14677"/>
                </a:lnTo>
                <a:lnTo>
                  <a:pt x="236410" y="14573"/>
                </a:lnTo>
                <a:lnTo>
                  <a:pt x="236442" y="14489"/>
                </a:lnTo>
                <a:lnTo>
                  <a:pt x="236494" y="14301"/>
                </a:lnTo>
                <a:cubicBezTo>
                  <a:pt x="236650" y="13821"/>
                  <a:pt x="236849" y="13340"/>
                  <a:pt x="237089" y="12891"/>
                </a:cubicBezTo>
                <a:cubicBezTo>
                  <a:pt x="237580" y="11961"/>
                  <a:pt x="238186" y="11105"/>
                  <a:pt x="238896" y="10332"/>
                </a:cubicBezTo>
                <a:cubicBezTo>
                  <a:pt x="240338" y="8765"/>
                  <a:pt x="242145" y="7490"/>
                  <a:pt x="244088" y="6466"/>
                </a:cubicBezTo>
                <a:cubicBezTo>
                  <a:pt x="246052" y="5453"/>
                  <a:pt x="248131" y="4659"/>
                  <a:pt x="250273" y="4116"/>
                </a:cubicBezTo>
                <a:cubicBezTo>
                  <a:pt x="251359" y="3834"/>
                  <a:pt x="252445" y="3604"/>
                  <a:pt x="253542" y="3437"/>
                </a:cubicBezTo>
                <a:cubicBezTo>
                  <a:pt x="254639" y="3259"/>
                  <a:pt x="255746" y="3144"/>
                  <a:pt x="256854" y="3071"/>
                </a:cubicBezTo>
                <a:cubicBezTo>
                  <a:pt x="257581" y="3023"/>
                  <a:pt x="258308" y="2998"/>
                  <a:pt x="259036" y="2998"/>
                </a:cubicBezTo>
                <a:cubicBezTo>
                  <a:pt x="259416" y="2998"/>
                  <a:pt x="259796" y="3005"/>
                  <a:pt x="260176" y="3019"/>
                </a:cubicBezTo>
                <a:cubicBezTo>
                  <a:pt x="261283" y="3050"/>
                  <a:pt x="262390" y="3134"/>
                  <a:pt x="263487" y="3280"/>
                </a:cubicBezTo>
                <a:cubicBezTo>
                  <a:pt x="265671" y="3552"/>
                  <a:pt x="267822" y="4053"/>
                  <a:pt x="269912" y="4774"/>
                </a:cubicBezTo>
                <a:cubicBezTo>
                  <a:pt x="270810" y="5077"/>
                  <a:pt x="271688" y="5432"/>
                  <a:pt x="272555" y="5840"/>
                </a:cubicBezTo>
                <a:cubicBezTo>
                  <a:pt x="273411" y="6237"/>
                  <a:pt x="274257" y="6696"/>
                  <a:pt x="275072" y="7166"/>
                </a:cubicBezTo>
                <a:cubicBezTo>
                  <a:pt x="276117" y="7720"/>
                  <a:pt x="277120" y="8347"/>
                  <a:pt x="278081" y="9026"/>
                </a:cubicBezTo>
                <a:cubicBezTo>
                  <a:pt x="278937" y="9642"/>
                  <a:pt x="279763" y="10300"/>
                  <a:pt x="280536" y="11021"/>
                </a:cubicBezTo>
                <a:lnTo>
                  <a:pt x="280807" y="11261"/>
                </a:lnTo>
                <a:lnTo>
                  <a:pt x="281068" y="11502"/>
                </a:lnTo>
                <a:lnTo>
                  <a:pt x="281580" y="11982"/>
                </a:lnTo>
                <a:lnTo>
                  <a:pt x="282050" y="12463"/>
                </a:lnTo>
                <a:cubicBezTo>
                  <a:pt x="282197" y="12619"/>
                  <a:pt x="282353" y="12766"/>
                  <a:pt x="282489" y="12922"/>
                </a:cubicBezTo>
                <a:cubicBezTo>
                  <a:pt x="282761" y="13236"/>
                  <a:pt x="283032" y="13518"/>
                  <a:pt x="283273" y="13800"/>
                </a:cubicBezTo>
                <a:cubicBezTo>
                  <a:pt x="283513" y="14082"/>
                  <a:pt x="283743" y="14332"/>
                  <a:pt x="283931" y="14573"/>
                </a:cubicBezTo>
                <a:cubicBezTo>
                  <a:pt x="284129" y="14813"/>
                  <a:pt x="284317" y="15022"/>
                  <a:pt x="284474" y="15210"/>
                </a:cubicBezTo>
                <a:cubicBezTo>
                  <a:pt x="284631" y="15398"/>
                  <a:pt x="284766" y="15565"/>
                  <a:pt x="284881" y="15690"/>
                </a:cubicBezTo>
                <a:cubicBezTo>
                  <a:pt x="285097" y="15925"/>
                  <a:pt x="285246" y="16050"/>
                  <a:pt x="285312" y="16050"/>
                </a:cubicBezTo>
                <a:cubicBezTo>
                  <a:pt x="285319" y="16050"/>
                  <a:pt x="285325" y="16049"/>
                  <a:pt x="285331" y="16046"/>
                </a:cubicBezTo>
                <a:cubicBezTo>
                  <a:pt x="285393" y="16014"/>
                  <a:pt x="285351" y="15826"/>
                  <a:pt x="285195" y="15440"/>
                </a:cubicBezTo>
                <a:cubicBezTo>
                  <a:pt x="284934" y="14834"/>
                  <a:pt x="284641" y="14259"/>
                  <a:pt x="284296" y="13716"/>
                </a:cubicBezTo>
                <a:lnTo>
                  <a:pt x="283910" y="13100"/>
                </a:lnTo>
                <a:cubicBezTo>
                  <a:pt x="283774" y="12880"/>
                  <a:pt x="283607" y="12672"/>
                  <a:pt x="283440" y="12431"/>
                </a:cubicBezTo>
                <a:lnTo>
                  <a:pt x="283179" y="12066"/>
                </a:lnTo>
                <a:cubicBezTo>
                  <a:pt x="283095" y="11940"/>
                  <a:pt x="282991" y="11815"/>
                  <a:pt x="282897" y="11690"/>
                </a:cubicBezTo>
                <a:cubicBezTo>
                  <a:pt x="282688" y="11428"/>
                  <a:pt x="282479" y="11157"/>
                  <a:pt x="282238" y="10885"/>
                </a:cubicBezTo>
                <a:cubicBezTo>
                  <a:pt x="281110" y="9548"/>
                  <a:pt x="279836" y="8336"/>
                  <a:pt x="278457" y="7260"/>
                </a:cubicBezTo>
                <a:cubicBezTo>
                  <a:pt x="277464" y="6529"/>
                  <a:pt x="276430" y="5871"/>
                  <a:pt x="275354" y="5286"/>
                </a:cubicBezTo>
                <a:cubicBezTo>
                  <a:pt x="274174" y="4628"/>
                  <a:pt x="272941" y="4053"/>
                  <a:pt x="271677" y="3573"/>
                </a:cubicBezTo>
                <a:cubicBezTo>
                  <a:pt x="270653" y="3176"/>
                  <a:pt x="269609" y="2831"/>
                  <a:pt x="268554" y="2549"/>
                </a:cubicBezTo>
                <a:cubicBezTo>
                  <a:pt x="268355" y="2486"/>
                  <a:pt x="268167" y="2445"/>
                  <a:pt x="268011" y="2403"/>
                </a:cubicBezTo>
                <a:lnTo>
                  <a:pt x="267593" y="2298"/>
                </a:lnTo>
                <a:cubicBezTo>
                  <a:pt x="267373" y="2246"/>
                  <a:pt x="267248" y="2215"/>
                  <a:pt x="267248" y="2215"/>
                </a:cubicBezTo>
                <a:cubicBezTo>
                  <a:pt x="266464" y="1964"/>
                  <a:pt x="266318" y="1828"/>
                  <a:pt x="266485" y="1776"/>
                </a:cubicBezTo>
                <a:cubicBezTo>
                  <a:pt x="266580" y="1747"/>
                  <a:pt x="266777" y="1734"/>
                  <a:pt x="267020" y="1734"/>
                </a:cubicBezTo>
                <a:cubicBezTo>
                  <a:pt x="267209" y="1734"/>
                  <a:pt x="267426" y="1741"/>
                  <a:pt x="267645" y="1755"/>
                </a:cubicBezTo>
                <a:cubicBezTo>
                  <a:pt x="265994" y="1358"/>
                  <a:pt x="264323" y="1087"/>
                  <a:pt x="262641" y="930"/>
                </a:cubicBezTo>
                <a:cubicBezTo>
                  <a:pt x="261482" y="822"/>
                  <a:pt x="260319" y="769"/>
                  <a:pt x="259156" y="769"/>
                </a:cubicBezTo>
                <a:cubicBezTo>
                  <a:pt x="256935" y="769"/>
                  <a:pt x="254716" y="964"/>
                  <a:pt x="252529" y="1348"/>
                </a:cubicBezTo>
                <a:cubicBezTo>
                  <a:pt x="250847" y="1651"/>
                  <a:pt x="249197" y="2058"/>
                  <a:pt x="247588" y="2591"/>
                </a:cubicBezTo>
                <a:cubicBezTo>
                  <a:pt x="245958" y="3124"/>
                  <a:pt x="244391" y="3792"/>
                  <a:pt x="242887" y="4596"/>
                </a:cubicBezTo>
                <a:cubicBezTo>
                  <a:pt x="242500" y="4795"/>
                  <a:pt x="242124" y="5004"/>
                  <a:pt x="241759" y="5223"/>
                </a:cubicBezTo>
                <a:cubicBezTo>
                  <a:pt x="241404" y="5453"/>
                  <a:pt x="241038" y="5693"/>
                  <a:pt x="240683" y="5923"/>
                </a:cubicBezTo>
                <a:cubicBezTo>
                  <a:pt x="240328" y="6153"/>
                  <a:pt x="239983" y="6414"/>
                  <a:pt x="239638" y="6675"/>
                </a:cubicBezTo>
                <a:lnTo>
                  <a:pt x="239126" y="7083"/>
                </a:lnTo>
                <a:cubicBezTo>
                  <a:pt x="238959" y="7219"/>
                  <a:pt x="238802" y="7365"/>
                  <a:pt x="238635" y="7501"/>
                </a:cubicBezTo>
                <a:cubicBezTo>
                  <a:pt x="237977" y="8075"/>
                  <a:pt x="237371" y="8702"/>
                  <a:pt x="236807" y="9370"/>
                </a:cubicBezTo>
                <a:cubicBezTo>
                  <a:pt x="236233" y="10039"/>
                  <a:pt x="235731" y="10770"/>
                  <a:pt x="235303" y="11543"/>
                </a:cubicBezTo>
                <a:cubicBezTo>
                  <a:pt x="234864" y="12327"/>
                  <a:pt x="234519" y="13152"/>
                  <a:pt x="234269" y="14019"/>
                </a:cubicBezTo>
                <a:lnTo>
                  <a:pt x="234102" y="14646"/>
                </a:lnTo>
                <a:cubicBezTo>
                  <a:pt x="234049" y="14855"/>
                  <a:pt x="233987" y="15064"/>
                  <a:pt x="233955" y="15283"/>
                </a:cubicBezTo>
                <a:lnTo>
                  <a:pt x="233830" y="15920"/>
                </a:lnTo>
                <a:lnTo>
                  <a:pt x="233767" y="16234"/>
                </a:lnTo>
                <a:lnTo>
                  <a:pt x="233726" y="16558"/>
                </a:lnTo>
                <a:cubicBezTo>
                  <a:pt x="233485" y="18250"/>
                  <a:pt x="233402" y="19963"/>
                  <a:pt x="233475" y="21676"/>
                </a:cubicBezTo>
                <a:cubicBezTo>
                  <a:pt x="233548" y="23369"/>
                  <a:pt x="233705" y="25050"/>
                  <a:pt x="233945" y="26722"/>
                </a:cubicBezTo>
                <a:cubicBezTo>
                  <a:pt x="234405" y="30044"/>
                  <a:pt x="235073" y="33293"/>
                  <a:pt x="235616" y="36541"/>
                </a:cubicBezTo>
                <a:cubicBezTo>
                  <a:pt x="235888" y="38171"/>
                  <a:pt x="236128" y="39790"/>
                  <a:pt x="236295" y="41409"/>
                </a:cubicBezTo>
                <a:cubicBezTo>
                  <a:pt x="236473" y="43008"/>
                  <a:pt x="236546" y="44627"/>
                  <a:pt x="236504" y="46236"/>
                </a:cubicBezTo>
                <a:cubicBezTo>
                  <a:pt x="236462" y="47813"/>
                  <a:pt x="236243" y="49390"/>
                  <a:pt x="235846" y="50926"/>
                </a:cubicBezTo>
                <a:lnTo>
                  <a:pt x="235689" y="51490"/>
                </a:lnTo>
                <a:lnTo>
                  <a:pt x="235501" y="52054"/>
                </a:lnTo>
                <a:cubicBezTo>
                  <a:pt x="235386" y="52441"/>
                  <a:pt x="235240" y="52817"/>
                  <a:pt x="235104" y="53193"/>
                </a:cubicBezTo>
                <a:cubicBezTo>
                  <a:pt x="234969" y="53569"/>
                  <a:pt x="234822" y="53945"/>
                  <a:pt x="234666" y="54311"/>
                </a:cubicBezTo>
                <a:cubicBezTo>
                  <a:pt x="234655" y="54335"/>
                  <a:pt x="234644" y="54359"/>
                  <a:pt x="234633" y="54383"/>
                </a:cubicBezTo>
                <a:lnTo>
                  <a:pt x="234633" y="54383"/>
                </a:lnTo>
                <a:cubicBezTo>
                  <a:pt x="234644" y="54355"/>
                  <a:pt x="234655" y="54328"/>
                  <a:pt x="234666" y="54300"/>
                </a:cubicBezTo>
                <a:cubicBezTo>
                  <a:pt x="234812" y="53924"/>
                  <a:pt x="234969" y="53558"/>
                  <a:pt x="235104" y="53182"/>
                </a:cubicBezTo>
                <a:cubicBezTo>
                  <a:pt x="235230" y="52806"/>
                  <a:pt x="235376" y="52420"/>
                  <a:pt x="235491" y="52044"/>
                </a:cubicBezTo>
                <a:cubicBezTo>
                  <a:pt x="235554" y="51845"/>
                  <a:pt x="235616" y="51657"/>
                  <a:pt x="235679" y="51469"/>
                </a:cubicBezTo>
                <a:lnTo>
                  <a:pt x="235836" y="50905"/>
                </a:lnTo>
                <a:cubicBezTo>
                  <a:pt x="236233" y="49369"/>
                  <a:pt x="236452" y="47792"/>
                  <a:pt x="236483" y="46204"/>
                </a:cubicBezTo>
                <a:cubicBezTo>
                  <a:pt x="236515" y="44575"/>
                  <a:pt x="236442" y="42955"/>
                  <a:pt x="236264" y="41347"/>
                </a:cubicBezTo>
                <a:cubicBezTo>
                  <a:pt x="236086" y="39717"/>
                  <a:pt x="235846" y="38087"/>
                  <a:pt x="235564" y="36458"/>
                </a:cubicBezTo>
                <a:cubicBezTo>
                  <a:pt x="235010" y="33188"/>
                  <a:pt x="234331" y="29897"/>
                  <a:pt x="233872" y="26544"/>
                </a:cubicBezTo>
                <a:cubicBezTo>
                  <a:pt x="233631" y="24852"/>
                  <a:pt x="233475" y="23160"/>
                  <a:pt x="233402" y="21446"/>
                </a:cubicBezTo>
                <a:cubicBezTo>
                  <a:pt x="233339" y="19712"/>
                  <a:pt x="233433" y="17978"/>
                  <a:pt x="233684" y="16255"/>
                </a:cubicBezTo>
                <a:cubicBezTo>
                  <a:pt x="233726" y="16035"/>
                  <a:pt x="233767" y="15826"/>
                  <a:pt x="233809" y="15607"/>
                </a:cubicBezTo>
                <a:cubicBezTo>
                  <a:pt x="233851" y="15377"/>
                  <a:pt x="233882" y="15168"/>
                  <a:pt x="233934" y="14949"/>
                </a:cubicBezTo>
                <a:lnTo>
                  <a:pt x="234102" y="14312"/>
                </a:lnTo>
                <a:lnTo>
                  <a:pt x="234185" y="13988"/>
                </a:lnTo>
                <a:cubicBezTo>
                  <a:pt x="234216" y="13883"/>
                  <a:pt x="234248" y="13768"/>
                  <a:pt x="234290" y="13664"/>
                </a:cubicBezTo>
                <a:cubicBezTo>
                  <a:pt x="234561" y="12797"/>
                  <a:pt x="234937" y="11961"/>
                  <a:pt x="235397" y="11167"/>
                </a:cubicBezTo>
                <a:cubicBezTo>
                  <a:pt x="236337" y="9642"/>
                  <a:pt x="237518" y="8284"/>
                  <a:pt x="238886" y="7145"/>
                </a:cubicBezTo>
                <a:cubicBezTo>
                  <a:pt x="239565" y="6581"/>
                  <a:pt x="240275" y="6059"/>
                  <a:pt x="241007" y="5578"/>
                </a:cubicBezTo>
                <a:cubicBezTo>
                  <a:pt x="241738" y="5098"/>
                  <a:pt x="242490" y="4659"/>
                  <a:pt x="243273" y="4262"/>
                </a:cubicBezTo>
                <a:cubicBezTo>
                  <a:pt x="244047" y="3865"/>
                  <a:pt x="244830" y="3500"/>
                  <a:pt x="245634" y="3176"/>
                </a:cubicBezTo>
                <a:cubicBezTo>
                  <a:pt x="246439" y="2862"/>
                  <a:pt x="247254" y="2549"/>
                  <a:pt x="248079" y="2298"/>
                </a:cubicBezTo>
                <a:lnTo>
                  <a:pt x="248392" y="2204"/>
                </a:lnTo>
                <a:lnTo>
                  <a:pt x="248695" y="2110"/>
                </a:lnTo>
                <a:lnTo>
                  <a:pt x="249322" y="1933"/>
                </a:lnTo>
                <a:cubicBezTo>
                  <a:pt x="249740" y="1828"/>
                  <a:pt x="250158" y="1703"/>
                  <a:pt x="250576" y="1609"/>
                </a:cubicBezTo>
                <a:lnTo>
                  <a:pt x="251213" y="1463"/>
                </a:lnTo>
                <a:lnTo>
                  <a:pt x="251840" y="1327"/>
                </a:lnTo>
                <a:lnTo>
                  <a:pt x="252163" y="1264"/>
                </a:lnTo>
                <a:lnTo>
                  <a:pt x="252477" y="1212"/>
                </a:lnTo>
                <a:lnTo>
                  <a:pt x="253114" y="1097"/>
                </a:lnTo>
                <a:cubicBezTo>
                  <a:pt x="254817" y="825"/>
                  <a:pt x="256540" y="658"/>
                  <a:pt x="258264" y="616"/>
                </a:cubicBezTo>
                <a:cubicBezTo>
                  <a:pt x="258577" y="609"/>
                  <a:pt x="258891" y="605"/>
                  <a:pt x="259205" y="605"/>
                </a:cubicBezTo>
                <a:cubicBezTo>
                  <a:pt x="260618" y="605"/>
                  <a:pt x="262033" y="682"/>
                  <a:pt x="263435" y="836"/>
                </a:cubicBezTo>
                <a:cubicBezTo>
                  <a:pt x="265148" y="1034"/>
                  <a:pt x="266851" y="1348"/>
                  <a:pt x="268522" y="1786"/>
                </a:cubicBezTo>
                <a:cubicBezTo>
                  <a:pt x="268601" y="1792"/>
                  <a:pt x="268672" y="1794"/>
                  <a:pt x="268733" y="1794"/>
                </a:cubicBezTo>
                <a:cubicBezTo>
                  <a:pt x="269042" y="1794"/>
                  <a:pt x="269083" y="1719"/>
                  <a:pt x="268533" y="1483"/>
                </a:cubicBezTo>
                <a:cubicBezTo>
                  <a:pt x="267969" y="1275"/>
                  <a:pt x="267394" y="1107"/>
                  <a:pt x="266820" y="961"/>
                </a:cubicBezTo>
                <a:cubicBezTo>
                  <a:pt x="265660" y="669"/>
                  <a:pt x="264490" y="449"/>
                  <a:pt x="263310" y="303"/>
                </a:cubicBezTo>
                <a:cubicBezTo>
                  <a:pt x="261941" y="115"/>
                  <a:pt x="260562" y="21"/>
                  <a:pt x="2591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49"/>
          <p:cNvSpPr/>
          <p:nvPr/>
        </p:nvSpPr>
        <p:spPr>
          <a:xfrm>
            <a:off x="724950" y="3444572"/>
            <a:ext cx="1276200" cy="117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0" name="Google Shape;2470;p49"/>
          <p:cNvGrpSpPr/>
          <p:nvPr/>
        </p:nvGrpSpPr>
        <p:grpSpPr>
          <a:xfrm>
            <a:off x="904894" y="2830533"/>
            <a:ext cx="916330" cy="728195"/>
            <a:chOff x="235075" y="777725"/>
            <a:chExt cx="7186900" cy="4132775"/>
          </a:xfrm>
        </p:grpSpPr>
        <p:sp>
          <p:nvSpPr>
            <p:cNvPr id="2471" name="Google Shape;2471;p4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3" name="Google Shape;2473;p49"/>
          <p:cNvSpPr/>
          <p:nvPr/>
        </p:nvSpPr>
        <p:spPr>
          <a:xfrm>
            <a:off x="5014000" y="3439925"/>
            <a:ext cx="1323000" cy="122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49"/>
          <p:cNvSpPr/>
          <p:nvPr/>
        </p:nvSpPr>
        <p:spPr>
          <a:xfrm>
            <a:off x="2871338" y="2118972"/>
            <a:ext cx="1276200" cy="117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49"/>
          <p:cNvSpPr/>
          <p:nvPr/>
        </p:nvSpPr>
        <p:spPr>
          <a:xfrm>
            <a:off x="7156638" y="2112708"/>
            <a:ext cx="1276200" cy="117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6" name="Google Shape;2476;p49"/>
          <p:cNvGrpSpPr/>
          <p:nvPr/>
        </p:nvGrpSpPr>
        <p:grpSpPr>
          <a:xfrm flipH="1" rot="10800000">
            <a:off x="7266151" y="1610370"/>
            <a:ext cx="1057193" cy="607931"/>
            <a:chOff x="235075" y="777725"/>
            <a:chExt cx="7186900" cy="4132775"/>
          </a:xfrm>
        </p:grpSpPr>
        <p:sp>
          <p:nvSpPr>
            <p:cNvPr id="2477" name="Google Shape;2477;p4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9" name="Google Shape;2479;p49"/>
          <p:cNvSpPr txBox="1"/>
          <p:nvPr>
            <p:ph idx="4294967295" type="subTitle"/>
          </p:nvPr>
        </p:nvSpPr>
        <p:spPr>
          <a:xfrm>
            <a:off x="566171" y="3558725"/>
            <a:ext cx="16290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Lower interest rates on credit cards and loans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480" name="Google Shape;2480;p49"/>
          <p:cNvGrpSpPr/>
          <p:nvPr/>
        </p:nvGrpSpPr>
        <p:grpSpPr>
          <a:xfrm flipH="1" rot="8094815">
            <a:off x="5177448" y="2884136"/>
            <a:ext cx="949306" cy="839264"/>
            <a:chOff x="434475" y="237850"/>
            <a:chExt cx="6749725" cy="5224025"/>
          </a:xfrm>
        </p:grpSpPr>
        <p:sp>
          <p:nvSpPr>
            <p:cNvPr id="2481" name="Google Shape;2481;p49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3" name="Google Shape;2483;p49"/>
          <p:cNvSpPr txBox="1"/>
          <p:nvPr>
            <p:ph idx="4294967295" type="subTitle"/>
          </p:nvPr>
        </p:nvSpPr>
        <p:spPr>
          <a:xfrm>
            <a:off x="2799023" y="2311679"/>
            <a:ext cx="1424700" cy="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Higher chance at getting approved for loans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484" name="Google Shape;2484;p49"/>
          <p:cNvSpPr txBox="1"/>
          <p:nvPr>
            <p:ph idx="4294967295" type="subTitle"/>
          </p:nvPr>
        </p:nvSpPr>
        <p:spPr>
          <a:xfrm>
            <a:off x="4765219" y="3665665"/>
            <a:ext cx="17928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Easier approval for rental houses, apartments, and phones</a:t>
            </a:r>
            <a:endParaRPr sz="1100"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485" name="Google Shape;2485;p49"/>
          <p:cNvSpPr txBox="1"/>
          <p:nvPr>
            <p:ph idx="4294967295" type="subTitle"/>
          </p:nvPr>
        </p:nvSpPr>
        <p:spPr>
          <a:xfrm>
            <a:off x="7189950" y="2386523"/>
            <a:ext cx="11895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rPr>
              <a:t>Better car insurance rates</a:t>
            </a:r>
            <a:endParaRPr>
              <a:solidFill>
                <a:schemeClr val="lt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486" name="Google Shape;2486;p49"/>
          <p:cNvSpPr/>
          <p:nvPr/>
        </p:nvSpPr>
        <p:spPr>
          <a:xfrm rot="9827391">
            <a:off x="2891300" y="1662027"/>
            <a:ext cx="1189500" cy="647538"/>
          </a:xfrm>
          <a:custGeom>
            <a:rect b="b" l="l" r="r" t="t"/>
            <a:pathLst>
              <a:path extrusionOk="0" h="152869" w="280814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7" name="Google Shape;2487;p49"/>
          <p:cNvGrpSpPr/>
          <p:nvPr/>
        </p:nvGrpSpPr>
        <p:grpSpPr>
          <a:xfrm>
            <a:off x="1219699" y="3043856"/>
            <a:ext cx="286716" cy="286739"/>
            <a:chOff x="-50154850" y="2316775"/>
            <a:chExt cx="300100" cy="300125"/>
          </a:xfrm>
        </p:grpSpPr>
        <p:sp>
          <p:nvSpPr>
            <p:cNvPr id="2488" name="Google Shape;2488;p49"/>
            <p:cNvSpPr/>
            <p:nvPr/>
          </p:nvSpPr>
          <p:spPr>
            <a:xfrm>
              <a:off x="-50154850" y="2316775"/>
              <a:ext cx="300100" cy="300125"/>
            </a:xfrm>
            <a:custGeom>
              <a:rect b="b" l="l" r="r" t="t"/>
              <a:pathLst>
                <a:path extrusionOk="0" h="12005" w="12004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9"/>
            <p:cNvSpPr/>
            <p:nvPr/>
          </p:nvSpPr>
          <p:spPr>
            <a:xfrm>
              <a:off x="-50083975" y="2368775"/>
              <a:ext cx="158325" cy="193775"/>
            </a:xfrm>
            <a:custGeom>
              <a:rect b="b" l="l" r="r" t="t"/>
              <a:pathLst>
                <a:path extrusionOk="0" h="7751" w="6333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0" name="Google Shape;2490;p49"/>
          <p:cNvGrpSpPr/>
          <p:nvPr/>
        </p:nvGrpSpPr>
        <p:grpSpPr>
          <a:xfrm>
            <a:off x="3367613" y="1769862"/>
            <a:ext cx="287480" cy="288961"/>
            <a:chOff x="-48634750" y="2342000"/>
            <a:chExt cx="300900" cy="302450"/>
          </a:xfrm>
        </p:grpSpPr>
        <p:sp>
          <p:nvSpPr>
            <p:cNvPr id="2491" name="Google Shape;2491;p49"/>
            <p:cNvSpPr/>
            <p:nvPr/>
          </p:nvSpPr>
          <p:spPr>
            <a:xfrm>
              <a:off x="-48545750" y="2342000"/>
              <a:ext cx="211900" cy="300875"/>
            </a:xfrm>
            <a:custGeom>
              <a:rect b="b" l="l" r="r" t="t"/>
              <a:pathLst>
                <a:path extrusionOk="0" h="12035" w="8476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-48509525" y="2395550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-48509525" y="2466425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-48509525" y="2537325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-48421300" y="2395550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-48421300" y="2466425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-48421300" y="2537325"/>
              <a:ext cx="52800" cy="52800"/>
            </a:xfrm>
            <a:custGeom>
              <a:rect b="b" l="l" r="r" t="t"/>
              <a:pathLst>
                <a:path extrusionOk="0" h="2112" w="2112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-48634750" y="2342775"/>
              <a:ext cx="71700" cy="301675"/>
            </a:xfrm>
            <a:custGeom>
              <a:rect b="b" l="l" r="r" t="t"/>
              <a:pathLst>
                <a:path extrusionOk="0" h="12067" w="2868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9" name="Google Shape;2499;p49"/>
          <p:cNvSpPr/>
          <p:nvPr/>
        </p:nvSpPr>
        <p:spPr>
          <a:xfrm>
            <a:off x="5554723" y="3038677"/>
            <a:ext cx="213806" cy="297101"/>
          </a:xfrm>
          <a:custGeom>
            <a:rect b="b" l="l" r="r" t="t"/>
            <a:pathLst>
              <a:path extrusionOk="0" h="12698" w="9138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0" name="Google Shape;2500;p49"/>
          <p:cNvGrpSpPr/>
          <p:nvPr/>
        </p:nvGrpSpPr>
        <p:grpSpPr>
          <a:xfrm>
            <a:off x="7650831" y="1770201"/>
            <a:ext cx="287802" cy="288272"/>
            <a:chOff x="-30805300" y="2298675"/>
            <a:chExt cx="290650" cy="291125"/>
          </a:xfrm>
        </p:grpSpPr>
        <p:sp>
          <p:nvSpPr>
            <p:cNvPr id="2501" name="Google Shape;2501;p49"/>
            <p:cNvSpPr/>
            <p:nvPr/>
          </p:nvSpPr>
          <p:spPr>
            <a:xfrm>
              <a:off x="-30720225" y="241917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-30635175" y="2453250"/>
              <a:ext cx="87450" cy="69125"/>
            </a:xfrm>
            <a:custGeom>
              <a:rect b="b" l="l" r="r" t="t"/>
              <a:pathLst>
                <a:path extrusionOk="0" h="2765" w="3498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-30805300" y="2298675"/>
              <a:ext cx="290650" cy="291125"/>
            </a:xfrm>
            <a:custGeom>
              <a:rect b="b" l="l" r="r" t="t"/>
              <a:pathLst>
                <a:path extrusionOk="0" h="11645" w="11626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9"/>
            <p:cNvSpPr/>
            <p:nvPr/>
          </p:nvSpPr>
          <p:spPr>
            <a:xfrm>
              <a:off x="-30737575" y="2332550"/>
              <a:ext cx="53600" cy="69325"/>
            </a:xfrm>
            <a:custGeom>
              <a:rect b="b" l="l" r="r" t="t"/>
              <a:pathLst>
                <a:path extrusionOk="0" h="2773" w="2144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5" name="Google Shape;2505;p49"/>
          <p:cNvGrpSpPr/>
          <p:nvPr/>
        </p:nvGrpSpPr>
        <p:grpSpPr>
          <a:xfrm>
            <a:off x="-440718" y="-191690"/>
            <a:ext cx="2070956" cy="1326285"/>
            <a:chOff x="209625" y="551300"/>
            <a:chExt cx="7170900" cy="4592400"/>
          </a:xfrm>
        </p:grpSpPr>
        <p:sp>
          <p:nvSpPr>
            <p:cNvPr id="2506" name="Google Shape;2506;p49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9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9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9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9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9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49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9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9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9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9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9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9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9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32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249" name="Google Shape;249;p32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32"/>
          <p:cNvGrpSpPr/>
          <p:nvPr/>
        </p:nvGrpSpPr>
        <p:grpSpPr>
          <a:xfrm flipH="1" rot="-8521147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435" name="Google Shape;435;p32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308275" y="3203875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256550" y="3187950"/>
              <a:ext cx="620975" cy="355425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925800" y="256812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654075" y="3183400"/>
              <a:ext cx="688800" cy="377550"/>
            </a:xfrm>
            <a:custGeom>
              <a:rect b="b" l="l" r="r" t="t"/>
              <a:pathLst>
                <a:path extrusionOk="0" h="15102" w="27552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6900400" y="2703250"/>
              <a:ext cx="480500" cy="225550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1" name="Google Shape;451;p32"/>
          <p:cNvSpPr/>
          <p:nvPr/>
        </p:nvSpPr>
        <p:spPr>
          <a:xfrm>
            <a:off x="1326477" y="790574"/>
            <a:ext cx="1008551" cy="964324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" name="Google Shape;452;p32"/>
          <p:cNvGrpSpPr/>
          <p:nvPr/>
        </p:nvGrpSpPr>
        <p:grpSpPr>
          <a:xfrm flipH="1" rot="10800000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453" name="Google Shape;453;p32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2"/>
          <p:cNvSpPr/>
          <p:nvPr/>
        </p:nvSpPr>
        <p:spPr>
          <a:xfrm flipH="1" rot="-8521147">
            <a:off x="8282986" y="3299968"/>
            <a:ext cx="293491" cy="154797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2"/>
          <p:cNvSpPr/>
          <p:nvPr/>
        </p:nvSpPr>
        <p:spPr>
          <a:xfrm flipH="1" rot="-8521147">
            <a:off x="8646175" y="3191560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2"/>
          <p:cNvSpPr/>
          <p:nvPr/>
        </p:nvSpPr>
        <p:spPr>
          <a:xfrm flipH="1" rot="-8521147">
            <a:off x="8621000" y="3508103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"/>
          <p:cNvSpPr/>
          <p:nvPr/>
        </p:nvSpPr>
        <p:spPr>
          <a:xfrm flipH="1" rot="-8521372">
            <a:off x="8487742" y="2722527"/>
            <a:ext cx="308090" cy="162498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-114300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2"/>
          <p:cNvSpPr/>
          <p:nvPr/>
        </p:nvSpPr>
        <p:spPr>
          <a:xfrm flipH="1" rot="-8520759">
            <a:off x="8457466" y="2961056"/>
            <a:ext cx="210916" cy="111245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"/>
          <p:cNvSpPr txBox="1"/>
          <p:nvPr>
            <p:ph type="ctrTitle"/>
          </p:nvPr>
        </p:nvSpPr>
        <p:spPr>
          <a:xfrm flipH="1">
            <a:off x="605625" y="1587050"/>
            <a:ext cx="20139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Table of</a:t>
            </a:r>
            <a:endParaRPr sz="3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chemeClr val="accent2"/>
                </a:solidFill>
              </a:rPr>
              <a:t>Contents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2" name="Google Shape;462;p32"/>
          <p:cNvSpPr txBox="1"/>
          <p:nvPr>
            <p:ph idx="1" type="subTitle"/>
          </p:nvPr>
        </p:nvSpPr>
        <p:spPr>
          <a:xfrm flipH="1">
            <a:off x="4859024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Save, Save, Save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3" name="Google Shape;463;p32"/>
          <p:cNvSpPr txBox="1"/>
          <p:nvPr>
            <p:ph idx="5" type="title"/>
          </p:nvPr>
        </p:nvSpPr>
        <p:spPr>
          <a:xfrm flipH="1">
            <a:off x="4849274" y="867413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02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4" name="Google Shape;464;p32"/>
          <p:cNvSpPr txBox="1"/>
          <p:nvPr>
            <p:ph idx="2" type="subTitle"/>
          </p:nvPr>
        </p:nvSpPr>
        <p:spPr>
          <a:xfrm flipH="1">
            <a:off x="3207412" y="31254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Credit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5" name="Google Shape;465;p32"/>
          <p:cNvSpPr txBox="1"/>
          <p:nvPr>
            <p:ph idx="6" type="title"/>
          </p:nvPr>
        </p:nvSpPr>
        <p:spPr>
          <a:xfrm flipH="1">
            <a:off x="3133799" y="2943563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04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6" name="Google Shape;466;p32"/>
          <p:cNvSpPr txBox="1"/>
          <p:nvPr>
            <p:ph idx="3" type="subTitle"/>
          </p:nvPr>
        </p:nvSpPr>
        <p:spPr>
          <a:xfrm flipH="1">
            <a:off x="2949940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Opening a Bank Acct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7" name="Google Shape;467;p32"/>
          <p:cNvSpPr txBox="1"/>
          <p:nvPr>
            <p:ph idx="7" type="title"/>
          </p:nvPr>
        </p:nvSpPr>
        <p:spPr>
          <a:xfrm flipH="1">
            <a:off x="2863990" y="867413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01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8" name="Google Shape;468;p32"/>
          <p:cNvSpPr txBox="1"/>
          <p:nvPr>
            <p:ph idx="4" type="subTitle"/>
          </p:nvPr>
        </p:nvSpPr>
        <p:spPr>
          <a:xfrm flipH="1">
            <a:off x="6903965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Creating a Financial Plan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69" name="Google Shape;469;p32"/>
          <p:cNvSpPr txBox="1"/>
          <p:nvPr>
            <p:ph idx="8" type="title"/>
          </p:nvPr>
        </p:nvSpPr>
        <p:spPr>
          <a:xfrm flipH="1">
            <a:off x="6848265" y="867413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03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70" name="Google Shape;470;p32"/>
          <p:cNvSpPr txBox="1"/>
          <p:nvPr>
            <p:ph idx="9" type="subTitle"/>
          </p:nvPr>
        </p:nvSpPr>
        <p:spPr>
          <a:xfrm flipH="1">
            <a:off x="3067540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/>
              <a:t>Banking Basics</a:t>
            </a:r>
            <a:endParaRPr b="1" sz="1200"/>
          </a:p>
        </p:txBody>
      </p:sp>
      <p:sp>
        <p:nvSpPr>
          <p:cNvPr id="471" name="Google Shape;471;p32"/>
          <p:cNvSpPr txBox="1"/>
          <p:nvPr>
            <p:ph idx="13" type="subTitle"/>
          </p:nvPr>
        </p:nvSpPr>
        <p:spPr>
          <a:xfrm flipH="1">
            <a:off x="5052824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/>
              <a:t>The importance of saving</a:t>
            </a:r>
            <a:endParaRPr b="1" sz="1200"/>
          </a:p>
        </p:txBody>
      </p:sp>
      <p:sp>
        <p:nvSpPr>
          <p:cNvPr id="472" name="Google Shape;472;p32"/>
          <p:cNvSpPr txBox="1"/>
          <p:nvPr>
            <p:ph idx="14" type="subTitle"/>
          </p:nvPr>
        </p:nvSpPr>
        <p:spPr>
          <a:xfrm flipH="1">
            <a:off x="7114290" y="172203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/>
              <a:t>The art of budgeting</a:t>
            </a:r>
            <a:endParaRPr b="1" sz="1200"/>
          </a:p>
        </p:txBody>
      </p:sp>
      <p:sp>
        <p:nvSpPr>
          <p:cNvPr id="473" name="Google Shape;473;p32"/>
          <p:cNvSpPr txBox="1"/>
          <p:nvPr>
            <p:ph idx="15" type="subTitle"/>
          </p:nvPr>
        </p:nvSpPr>
        <p:spPr>
          <a:xfrm flipH="1">
            <a:off x="3372349" y="37959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/>
              <a:t>What is it and why is it important?</a:t>
            </a:r>
            <a:endParaRPr b="1" sz="1200"/>
          </a:p>
        </p:txBody>
      </p:sp>
      <p:sp>
        <p:nvSpPr>
          <p:cNvPr id="474" name="Google Shape;474;p32"/>
          <p:cNvSpPr/>
          <p:nvPr/>
        </p:nvSpPr>
        <p:spPr>
          <a:xfrm>
            <a:off x="4052665" y="2525764"/>
            <a:ext cx="5379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6181050" y="2525764"/>
            <a:ext cx="537900" cy="1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32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477" name="Google Shape;477;p32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32"/>
          <p:cNvSpPr txBox="1"/>
          <p:nvPr>
            <p:ph idx="6" type="title"/>
          </p:nvPr>
        </p:nvSpPr>
        <p:spPr>
          <a:xfrm flipH="1">
            <a:off x="5306474" y="2962588"/>
            <a:ext cx="2248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0</a:t>
            </a:r>
            <a:r>
              <a:rPr lang="es"/>
              <a:t>5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63" name="Google Shape;663;p32"/>
          <p:cNvSpPr txBox="1"/>
          <p:nvPr>
            <p:ph idx="15" type="subTitle"/>
          </p:nvPr>
        </p:nvSpPr>
        <p:spPr>
          <a:xfrm flipH="1">
            <a:off x="5510024" y="37959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/>
              <a:t>How do I start?</a:t>
            </a:r>
            <a:endParaRPr b="1" sz="1200"/>
          </a:p>
        </p:txBody>
      </p:sp>
      <p:sp>
        <p:nvSpPr>
          <p:cNvPr id="664" name="Google Shape;664;p32"/>
          <p:cNvSpPr txBox="1"/>
          <p:nvPr>
            <p:ph idx="3" type="subTitle"/>
          </p:nvPr>
        </p:nvSpPr>
        <p:spPr>
          <a:xfrm flipH="1">
            <a:off x="5316215" y="31254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Paying for College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665" name="Google Shape;6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6" name="Google Shape;2606;p50"/>
          <p:cNvGrpSpPr/>
          <p:nvPr/>
        </p:nvGrpSpPr>
        <p:grpSpPr>
          <a:xfrm>
            <a:off x="4234241" y="-515851"/>
            <a:ext cx="1776257" cy="2443749"/>
            <a:chOff x="1913725" y="238075"/>
            <a:chExt cx="3807625" cy="5238475"/>
          </a:xfrm>
        </p:grpSpPr>
        <p:sp>
          <p:nvSpPr>
            <p:cNvPr id="2607" name="Google Shape;2607;p50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50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50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50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50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50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50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50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50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50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50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50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50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50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50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50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50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50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50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50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50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50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9" name="Google Shape;2629;p50"/>
          <p:cNvSpPr/>
          <p:nvPr/>
        </p:nvSpPr>
        <p:spPr>
          <a:xfrm>
            <a:off x="4010100" y="685300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0" name="Google Shape;2630;p50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2631" name="Google Shape;2631;p50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50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3" name="Google Shape;2633;p50"/>
          <p:cNvSpPr/>
          <p:nvPr/>
        </p:nvSpPr>
        <p:spPr>
          <a:xfrm>
            <a:off x="4010100" y="2773513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4" name="Google Shape;2634;p50"/>
          <p:cNvGrpSpPr/>
          <p:nvPr/>
        </p:nvGrpSpPr>
        <p:grpSpPr>
          <a:xfrm rot="-816911">
            <a:off x="-1399103" y="1807642"/>
            <a:ext cx="2613229" cy="5224657"/>
            <a:chOff x="2499325" y="238125"/>
            <a:chExt cx="2613225" cy="5224650"/>
          </a:xfrm>
        </p:grpSpPr>
        <p:sp>
          <p:nvSpPr>
            <p:cNvPr id="2635" name="Google Shape;2635;p50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50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7" name="Google Shape;2637;p50"/>
          <p:cNvSpPr txBox="1"/>
          <p:nvPr>
            <p:ph idx="4" type="title"/>
          </p:nvPr>
        </p:nvSpPr>
        <p:spPr>
          <a:xfrm>
            <a:off x="-120150" y="1368950"/>
            <a:ext cx="3713100" cy="13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HOW CAN I BUILD CREDIT?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38" name="Google Shape;2638;p50"/>
          <p:cNvSpPr txBox="1"/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Apply for a Credit Card</a:t>
            </a:r>
            <a:endParaRPr/>
          </a:p>
        </p:txBody>
      </p:sp>
      <p:sp>
        <p:nvSpPr>
          <p:cNvPr id="2639" name="Google Shape;2639;p50"/>
          <p:cNvSpPr txBox="1"/>
          <p:nvPr>
            <p:ph idx="1" type="subTitle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 soon as you turn 18, go to your financial institution and apply for a starter credit card! Your credit limit (the amount of money the bank/CU is lending you) should be around </a:t>
            </a:r>
            <a:r>
              <a:rPr b="1" lang="es"/>
              <a:t>$300-$500.</a:t>
            </a:r>
            <a:endParaRPr b="1"/>
          </a:p>
        </p:txBody>
      </p:sp>
      <p:sp>
        <p:nvSpPr>
          <p:cNvPr id="2640" name="Google Shape;2640;p50"/>
          <p:cNvSpPr txBox="1"/>
          <p:nvPr>
            <p:ph idx="2" type="ctrTitle"/>
          </p:nvPr>
        </p:nvSpPr>
        <p:spPr>
          <a:xfrm flipH="1">
            <a:off x="4908575" y="2773525"/>
            <a:ext cx="423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Thaiss’ Tips for a Good Credit Score </a:t>
            </a:r>
            <a:endParaRPr/>
          </a:p>
        </p:txBody>
      </p:sp>
      <p:sp>
        <p:nvSpPr>
          <p:cNvPr id="2641" name="Google Shape;2641;p50"/>
          <p:cNvSpPr txBox="1"/>
          <p:nvPr>
            <p:ph idx="3" type="subTitle"/>
          </p:nvPr>
        </p:nvSpPr>
        <p:spPr>
          <a:xfrm flipH="1">
            <a:off x="5210366" y="340643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-Pay off your credit card balance every month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-Review your monthly statement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-Don’t use more than 50% of your credit limit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-Keep a low balance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</a:t>
            </a:r>
            <a:r>
              <a:rPr lang="es">
                <a:solidFill>
                  <a:schemeClr val="dk1"/>
                </a:solidFill>
              </a:rPr>
              <a:t>Compare interest rates, rewards, and fees to determine which credit card is the best</a:t>
            </a:r>
            <a:endParaRPr/>
          </a:p>
        </p:txBody>
      </p:sp>
      <p:sp>
        <p:nvSpPr>
          <p:cNvPr id="2642" name="Google Shape;2642;p50"/>
          <p:cNvSpPr/>
          <p:nvPr/>
        </p:nvSpPr>
        <p:spPr>
          <a:xfrm>
            <a:off x="4399550" y="1272400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50"/>
          <p:cNvSpPr/>
          <p:nvPr/>
        </p:nvSpPr>
        <p:spPr>
          <a:xfrm>
            <a:off x="4399550" y="3348703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4" name="Google Shape;2644;p50"/>
          <p:cNvGrpSpPr/>
          <p:nvPr/>
        </p:nvGrpSpPr>
        <p:grpSpPr>
          <a:xfrm>
            <a:off x="4537834" y="1410848"/>
            <a:ext cx="231619" cy="231320"/>
            <a:chOff x="5053900" y="2021500"/>
            <a:chExt cx="483750" cy="483125"/>
          </a:xfrm>
        </p:grpSpPr>
        <p:sp>
          <p:nvSpPr>
            <p:cNvPr id="2645" name="Google Shape;2645;p50"/>
            <p:cNvSpPr/>
            <p:nvPr/>
          </p:nvSpPr>
          <p:spPr>
            <a:xfrm>
              <a:off x="5281350" y="2078100"/>
              <a:ext cx="127375" cy="127350"/>
            </a:xfrm>
            <a:custGeom>
              <a:rect b="b" l="l" r="r" t="t"/>
              <a:pathLst>
                <a:path extrusionOk="0" h="5094" w="5095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46" name="Google Shape;2646;p50"/>
            <p:cNvSpPr/>
            <p:nvPr/>
          </p:nvSpPr>
          <p:spPr>
            <a:xfrm>
              <a:off x="5118000" y="2021500"/>
              <a:ext cx="368700" cy="483125"/>
            </a:xfrm>
            <a:custGeom>
              <a:rect b="b" l="l" r="r" t="t"/>
              <a:pathLst>
                <a:path extrusionOk="0" h="19325" w="14748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47" name="Google Shape;2647;p50"/>
            <p:cNvSpPr/>
            <p:nvPr/>
          </p:nvSpPr>
          <p:spPr>
            <a:xfrm>
              <a:off x="50539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48" name="Google Shape;2648;p50"/>
            <p:cNvSpPr/>
            <p:nvPr/>
          </p:nvSpPr>
          <p:spPr>
            <a:xfrm>
              <a:off x="5056850" y="2096550"/>
              <a:ext cx="50750" cy="48025"/>
            </a:xfrm>
            <a:custGeom>
              <a:rect b="b" l="l" r="r" t="t"/>
              <a:pathLst>
                <a:path extrusionOk="0" h="1921" w="203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49" name="Google Shape;2649;p50"/>
            <p:cNvSpPr/>
            <p:nvPr/>
          </p:nvSpPr>
          <p:spPr>
            <a:xfrm>
              <a:off x="5056400" y="2266400"/>
              <a:ext cx="51200" cy="48350"/>
            </a:xfrm>
            <a:custGeom>
              <a:rect b="b" l="l" r="r" t="t"/>
              <a:pathLst>
                <a:path extrusionOk="0" h="1934" w="2048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50" name="Google Shape;2650;p50"/>
            <p:cNvSpPr/>
            <p:nvPr/>
          </p:nvSpPr>
          <p:spPr>
            <a:xfrm>
              <a:off x="54804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51" name="Google Shape;2651;p50"/>
            <p:cNvSpPr/>
            <p:nvPr/>
          </p:nvSpPr>
          <p:spPr>
            <a:xfrm>
              <a:off x="5479800" y="209655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52" name="Google Shape;2652;p50"/>
            <p:cNvSpPr/>
            <p:nvPr/>
          </p:nvSpPr>
          <p:spPr>
            <a:xfrm>
              <a:off x="5483350" y="226640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2653" name="Google Shape;2653;p50"/>
          <p:cNvGrpSpPr/>
          <p:nvPr/>
        </p:nvGrpSpPr>
        <p:grpSpPr>
          <a:xfrm>
            <a:off x="4537976" y="3494377"/>
            <a:ext cx="231332" cy="216860"/>
            <a:chOff x="3865000" y="847675"/>
            <a:chExt cx="483150" cy="452925"/>
          </a:xfrm>
        </p:grpSpPr>
        <p:sp>
          <p:nvSpPr>
            <p:cNvPr id="2654" name="Google Shape;2654;p50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55" name="Google Shape;2655;p50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56" name="Google Shape;2656;p50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2657" name="Google Shape;2657;p50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pic>
        <p:nvPicPr>
          <p:cNvPr id="2658" name="Google Shape;26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063" y="3604600"/>
            <a:ext cx="2768327" cy="20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2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51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2664" name="Google Shape;2664;p51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51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51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7" name="Google Shape;2667;p51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8" name="Google Shape;2668;p51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2669" name="Google Shape;2669;p51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51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1" name="Google Shape;2671;p51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2672" name="Google Shape;2672;p51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51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4" name="Google Shape;2674;p51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5" name="Google Shape;2675;p51"/>
          <p:cNvSpPr txBox="1"/>
          <p:nvPr>
            <p:ph type="ctrTitle"/>
          </p:nvPr>
        </p:nvSpPr>
        <p:spPr>
          <a:xfrm>
            <a:off x="1046250" y="28096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PAYING FOR 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COLLEGE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76" name="Google Shape;2676;p51"/>
          <p:cNvSpPr txBox="1"/>
          <p:nvPr>
            <p:ph idx="1" type="subTitle"/>
          </p:nvPr>
        </p:nvSpPr>
        <p:spPr>
          <a:xfrm>
            <a:off x="3593400" y="3239600"/>
            <a:ext cx="1957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How do I start?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77" name="Google Shape;2677;p51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05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2678" name="Google Shape;2678;p51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2679" name="Google Shape;2679;p51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51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51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51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51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51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51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51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51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4" name="Google Shape;2694;p51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5" name="Google Shape;2695;p51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2696" name="Google Shape;2696;p51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51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51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51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51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51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51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3" name="Google Shape;2703;p51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2704" name="Google Shape;2704;p51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51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51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51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51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51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51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51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51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51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51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51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51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51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51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51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51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51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51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51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51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51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51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51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51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51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51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51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51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51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51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51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51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51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51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51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51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51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51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51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51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51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51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51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51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51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51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51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51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51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51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51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56" name="Google Shape;275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1" name="Google Shape;2761;p52"/>
          <p:cNvGrpSpPr/>
          <p:nvPr/>
        </p:nvGrpSpPr>
        <p:grpSpPr>
          <a:xfrm>
            <a:off x="-473700" y="1420125"/>
            <a:ext cx="2300750" cy="5232700"/>
            <a:chOff x="2650500" y="238500"/>
            <a:chExt cx="2300750" cy="5232700"/>
          </a:xfrm>
        </p:grpSpPr>
        <p:sp>
          <p:nvSpPr>
            <p:cNvPr id="2762" name="Google Shape;2762;p52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52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52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52"/>
            <p:cNvSpPr/>
            <p:nvPr/>
          </p:nvSpPr>
          <p:spPr>
            <a:xfrm>
              <a:off x="3787200" y="1437825"/>
              <a:ext cx="916825" cy="2928200"/>
            </a:xfrm>
            <a:custGeom>
              <a:rect b="b" l="l" r="r" t="t"/>
              <a:pathLst>
                <a:path extrusionOk="0" h="117128" w="36673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6" name="Google Shape;2766;p52"/>
          <p:cNvSpPr/>
          <p:nvPr/>
        </p:nvSpPr>
        <p:spPr>
          <a:xfrm>
            <a:off x="-918675" y="-1824087"/>
            <a:ext cx="5081045" cy="10308166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7" name="Google Shape;2767;p52"/>
          <p:cNvGrpSpPr/>
          <p:nvPr/>
        </p:nvGrpSpPr>
        <p:grpSpPr>
          <a:xfrm>
            <a:off x="5543475" y="1787663"/>
            <a:ext cx="7186900" cy="4132775"/>
            <a:chOff x="235075" y="777725"/>
            <a:chExt cx="7186900" cy="4132775"/>
          </a:xfrm>
        </p:grpSpPr>
        <p:sp>
          <p:nvSpPr>
            <p:cNvPr id="2768" name="Google Shape;2768;p5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5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0" name="Google Shape;2770;p52"/>
          <p:cNvSpPr txBox="1"/>
          <p:nvPr>
            <p:ph idx="6" type="title"/>
          </p:nvPr>
        </p:nvSpPr>
        <p:spPr>
          <a:xfrm>
            <a:off x="1819524" y="620400"/>
            <a:ext cx="5884200" cy="102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 TIPS ON SAVING FOR COLLEGE AS A HIGH SCHOOL STUDENT</a:t>
            </a:r>
            <a:endParaRPr/>
          </a:p>
        </p:txBody>
      </p:sp>
      <p:grpSp>
        <p:nvGrpSpPr>
          <p:cNvPr id="2771" name="Google Shape;2771;p52"/>
          <p:cNvGrpSpPr/>
          <p:nvPr/>
        </p:nvGrpSpPr>
        <p:grpSpPr>
          <a:xfrm>
            <a:off x="7745871" y="-642167"/>
            <a:ext cx="1832517" cy="3531493"/>
            <a:chOff x="2453450" y="238025"/>
            <a:chExt cx="2711225" cy="5224875"/>
          </a:xfrm>
        </p:grpSpPr>
        <p:sp>
          <p:nvSpPr>
            <p:cNvPr id="2772" name="Google Shape;2772;p52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52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52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52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52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52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52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52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52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52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52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52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52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52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52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52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52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52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52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52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52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52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52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52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52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52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52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52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52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52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52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52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52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52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52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52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52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52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52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52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52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52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52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52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52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52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52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52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52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52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52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52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4" name="Google Shape;2824;p52"/>
          <p:cNvGrpSpPr/>
          <p:nvPr/>
        </p:nvGrpSpPr>
        <p:grpSpPr>
          <a:xfrm>
            <a:off x="1659058" y="2252432"/>
            <a:ext cx="731626" cy="581481"/>
            <a:chOff x="235075" y="777725"/>
            <a:chExt cx="7186900" cy="4132775"/>
          </a:xfrm>
        </p:grpSpPr>
        <p:sp>
          <p:nvSpPr>
            <p:cNvPr id="2825" name="Google Shape;2825;p5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5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7" name="Google Shape;2827;p52"/>
          <p:cNvGrpSpPr/>
          <p:nvPr/>
        </p:nvGrpSpPr>
        <p:grpSpPr>
          <a:xfrm flipH="1" rot="10800000">
            <a:off x="4205434" y="2239208"/>
            <a:ext cx="808526" cy="607931"/>
            <a:chOff x="235075" y="777725"/>
            <a:chExt cx="7186900" cy="4132775"/>
          </a:xfrm>
        </p:grpSpPr>
        <p:sp>
          <p:nvSpPr>
            <p:cNvPr id="2828" name="Google Shape;2828;p52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52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0" name="Google Shape;2830;p52"/>
          <p:cNvSpPr/>
          <p:nvPr/>
        </p:nvSpPr>
        <p:spPr>
          <a:xfrm flipH="1" rot="-5263473">
            <a:off x="6911936" y="2048434"/>
            <a:ext cx="641900" cy="783520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1" name="Google Shape;2831;p52"/>
          <p:cNvGrpSpPr/>
          <p:nvPr/>
        </p:nvGrpSpPr>
        <p:grpSpPr>
          <a:xfrm>
            <a:off x="1880861" y="2367726"/>
            <a:ext cx="288026" cy="286746"/>
            <a:chOff x="-12661600" y="1640225"/>
            <a:chExt cx="354450" cy="352875"/>
          </a:xfrm>
        </p:grpSpPr>
        <p:sp>
          <p:nvSpPr>
            <p:cNvPr id="2832" name="Google Shape;2832;p52"/>
            <p:cNvSpPr/>
            <p:nvPr/>
          </p:nvSpPr>
          <p:spPr>
            <a:xfrm>
              <a:off x="-12661600" y="1764675"/>
              <a:ext cx="188275" cy="228425"/>
            </a:xfrm>
            <a:custGeom>
              <a:rect b="b" l="l" r="r" t="t"/>
              <a:pathLst>
                <a:path extrusionOk="0" h="9137" w="7531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52"/>
            <p:cNvSpPr/>
            <p:nvPr/>
          </p:nvSpPr>
          <p:spPr>
            <a:xfrm>
              <a:off x="-12451300" y="1640225"/>
              <a:ext cx="144150" cy="350500"/>
            </a:xfrm>
            <a:custGeom>
              <a:rect b="b" l="l" r="r" t="t"/>
              <a:pathLst>
                <a:path extrusionOk="0" h="14020" w="5766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52"/>
            <p:cNvSpPr/>
            <p:nvPr/>
          </p:nvSpPr>
          <p:spPr>
            <a:xfrm>
              <a:off x="-12619850" y="1887525"/>
              <a:ext cx="104000" cy="63050"/>
            </a:xfrm>
            <a:custGeom>
              <a:rect b="b" l="l" r="r" t="t"/>
              <a:pathLst>
                <a:path extrusionOk="0" h="2522" w="416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5" name="Google Shape;2835;p52"/>
          <p:cNvGrpSpPr/>
          <p:nvPr/>
        </p:nvGrpSpPr>
        <p:grpSpPr>
          <a:xfrm>
            <a:off x="4456791" y="2367719"/>
            <a:ext cx="286746" cy="286746"/>
            <a:chOff x="-13528775" y="2507400"/>
            <a:chExt cx="352875" cy="352875"/>
          </a:xfrm>
        </p:grpSpPr>
        <p:sp>
          <p:nvSpPr>
            <p:cNvPr id="2836" name="Google Shape;2836;p52"/>
            <p:cNvSpPr/>
            <p:nvPr/>
          </p:nvSpPr>
          <p:spPr>
            <a:xfrm>
              <a:off x="-13528775" y="2507400"/>
              <a:ext cx="352875" cy="352875"/>
            </a:xfrm>
            <a:custGeom>
              <a:rect b="b" l="l" r="r" t="t"/>
              <a:pathLst>
                <a:path extrusionOk="0" h="14115" w="14115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52"/>
            <p:cNvSpPr/>
            <p:nvPr/>
          </p:nvSpPr>
          <p:spPr>
            <a:xfrm>
              <a:off x="-13403525" y="2673750"/>
              <a:ext cx="123675" cy="145750"/>
            </a:xfrm>
            <a:custGeom>
              <a:rect b="b" l="l" r="r" t="t"/>
              <a:pathLst>
                <a:path extrusionOk="0" h="5830" w="4947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52"/>
            <p:cNvSpPr/>
            <p:nvPr/>
          </p:nvSpPr>
          <p:spPr>
            <a:xfrm>
              <a:off x="-13486225" y="2559375"/>
              <a:ext cx="40975" cy="41775"/>
            </a:xfrm>
            <a:custGeom>
              <a:rect b="b" l="l" r="r" t="t"/>
              <a:pathLst>
                <a:path extrusionOk="0" h="1671" w="1639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9" name="Google Shape;2839;p52"/>
          <p:cNvGrpSpPr/>
          <p:nvPr/>
        </p:nvGrpSpPr>
        <p:grpSpPr>
          <a:xfrm>
            <a:off x="7050483" y="2274977"/>
            <a:ext cx="333396" cy="330456"/>
            <a:chOff x="-10462550" y="2057650"/>
            <a:chExt cx="354450" cy="351325"/>
          </a:xfrm>
        </p:grpSpPr>
        <p:sp>
          <p:nvSpPr>
            <p:cNvPr id="2840" name="Google Shape;2840;p52"/>
            <p:cNvSpPr/>
            <p:nvPr/>
          </p:nvSpPr>
          <p:spPr>
            <a:xfrm>
              <a:off x="-10462550" y="2057650"/>
              <a:ext cx="354450" cy="351325"/>
            </a:xfrm>
            <a:custGeom>
              <a:rect b="b" l="l" r="r" t="t"/>
              <a:pathLst>
                <a:path extrusionOk="0" h="14053" w="14178">
                  <a:moveTo>
                    <a:pt x="7121" y="788"/>
                  </a:moveTo>
                  <a:cubicBezTo>
                    <a:pt x="7341" y="788"/>
                    <a:pt x="7499" y="978"/>
                    <a:pt x="7499" y="1198"/>
                  </a:cubicBezTo>
                  <a:cubicBezTo>
                    <a:pt x="7499" y="1419"/>
                    <a:pt x="7310" y="1608"/>
                    <a:pt x="7121" y="1608"/>
                  </a:cubicBezTo>
                  <a:cubicBezTo>
                    <a:pt x="6932" y="1608"/>
                    <a:pt x="6680" y="1419"/>
                    <a:pt x="6680" y="1198"/>
                  </a:cubicBezTo>
                  <a:cubicBezTo>
                    <a:pt x="6711" y="946"/>
                    <a:pt x="6869" y="788"/>
                    <a:pt x="7121" y="788"/>
                  </a:cubicBezTo>
                  <a:close/>
                  <a:moveTo>
                    <a:pt x="7467" y="2364"/>
                  </a:moveTo>
                  <a:lnTo>
                    <a:pt x="8790" y="4065"/>
                  </a:lnTo>
                  <a:lnTo>
                    <a:pt x="5451" y="4065"/>
                  </a:lnTo>
                  <a:lnTo>
                    <a:pt x="6774" y="2364"/>
                  </a:lnTo>
                  <a:cubicBezTo>
                    <a:pt x="6869" y="2395"/>
                    <a:pt x="6995" y="2395"/>
                    <a:pt x="7121" y="2395"/>
                  </a:cubicBezTo>
                  <a:cubicBezTo>
                    <a:pt x="7247" y="2395"/>
                    <a:pt x="7341" y="2364"/>
                    <a:pt x="7467" y="2364"/>
                  </a:cubicBezTo>
                  <a:close/>
                  <a:moveTo>
                    <a:pt x="12508" y="4065"/>
                  </a:moveTo>
                  <a:cubicBezTo>
                    <a:pt x="12981" y="4065"/>
                    <a:pt x="13327" y="4412"/>
                    <a:pt x="13327" y="4884"/>
                  </a:cubicBezTo>
                  <a:cubicBezTo>
                    <a:pt x="13327" y="5231"/>
                    <a:pt x="13107" y="5546"/>
                    <a:pt x="12792" y="5672"/>
                  </a:cubicBezTo>
                  <a:cubicBezTo>
                    <a:pt x="12634" y="5703"/>
                    <a:pt x="12508" y="5861"/>
                    <a:pt x="12508" y="6081"/>
                  </a:cubicBezTo>
                  <a:lnTo>
                    <a:pt x="12508" y="11217"/>
                  </a:lnTo>
                  <a:cubicBezTo>
                    <a:pt x="12508" y="11437"/>
                    <a:pt x="12634" y="11563"/>
                    <a:pt x="12792" y="11626"/>
                  </a:cubicBezTo>
                  <a:cubicBezTo>
                    <a:pt x="13107" y="11752"/>
                    <a:pt x="13327" y="12067"/>
                    <a:pt x="13327" y="12414"/>
                  </a:cubicBezTo>
                  <a:cubicBezTo>
                    <a:pt x="13327" y="12886"/>
                    <a:pt x="12981" y="13233"/>
                    <a:pt x="12508" y="13233"/>
                  </a:cubicBezTo>
                  <a:cubicBezTo>
                    <a:pt x="12162" y="13233"/>
                    <a:pt x="11846" y="13012"/>
                    <a:pt x="11720" y="12697"/>
                  </a:cubicBezTo>
                  <a:cubicBezTo>
                    <a:pt x="11689" y="12540"/>
                    <a:pt x="11531" y="12414"/>
                    <a:pt x="11342" y="12414"/>
                  </a:cubicBezTo>
                  <a:lnTo>
                    <a:pt x="2868" y="12414"/>
                  </a:lnTo>
                  <a:cubicBezTo>
                    <a:pt x="2710" y="12414"/>
                    <a:pt x="2553" y="12540"/>
                    <a:pt x="2490" y="12697"/>
                  </a:cubicBezTo>
                  <a:cubicBezTo>
                    <a:pt x="2363" y="13012"/>
                    <a:pt x="2048" y="13233"/>
                    <a:pt x="1702" y="13233"/>
                  </a:cubicBezTo>
                  <a:cubicBezTo>
                    <a:pt x="1198" y="13233"/>
                    <a:pt x="851" y="12886"/>
                    <a:pt x="851" y="12414"/>
                  </a:cubicBezTo>
                  <a:cubicBezTo>
                    <a:pt x="851" y="12067"/>
                    <a:pt x="1103" y="11752"/>
                    <a:pt x="1418" y="11626"/>
                  </a:cubicBezTo>
                  <a:cubicBezTo>
                    <a:pt x="1576" y="11595"/>
                    <a:pt x="1702" y="11437"/>
                    <a:pt x="1702" y="11217"/>
                  </a:cubicBezTo>
                  <a:lnTo>
                    <a:pt x="1702" y="6081"/>
                  </a:lnTo>
                  <a:cubicBezTo>
                    <a:pt x="1702" y="5924"/>
                    <a:pt x="1576" y="5766"/>
                    <a:pt x="1418" y="5672"/>
                  </a:cubicBezTo>
                  <a:cubicBezTo>
                    <a:pt x="1103" y="5546"/>
                    <a:pt x="851" y="5231"/>
                    <a:pt x="851" y="4884"/>
                  </a:cubicBezTo>
                  <a:cubicBezTo>
                    <a:pt x="851" y="4412"/>
                    <a:pt x="1229" y="4065"/>
                    <a:pt x="1702" y="4065"/>
                  </a:cubicBezTo>
                  <a:cubicBezTo>
                    <a:pt x="2048" y="4065"/>
                    <a:pt x="2363" y="4286"/>
                    <a:pt x="2490" y="4601"/>
                  </a:cubicBezTo>
                  <a:cubicBezTo>
                    <a:pt x="2521" y="4758"/>
                    <a:pt x="2679" y="4884"/>
                    <a:pt x="2868" y="4884"/>
                  </a:cubicBezTo>
                  <a:lnTo>
                    <a:pt x="11342" y="4884"/>
                  </a:lnTo>
                  <a:cubicBezTo>
                    <a:pt x="11500" y="4884"/>
                    <a:pt x="11657" y="4758"/>
                    <a:pt x="11720" y="4601"/>
                  </a:cubicBezTo>
                  <a:cubicBezTo>
                    <a:pt x="11846" y="4286"/>
                    <a:pt x="12162" y="4065"/>
                    <a:pt x="12508" y="4065"/>
                  </a:cubicBezTo>
                  <a:close/>
                  <a:moveTo>
                    <a:pt x="7089" y="1"/>
                  </a:moveTo>
                  <a:cubicBezTo>
                    <a:pt x="6365" y="1"/>
                    <a:pt x="5829" y="568"/>
                    <a:pt x="5829" y="1230"/>
                  </a:cubicBezTo>
                  <a:cubicBezTo>
                    <a:pt x="5829" y="1450"/>
                    <a:pt x="5892" y="1702"/>
                    <a:pt x="6018" y="1891"/>
                  </a:cubicBezTo>
                  <a:lnTo>
                    <a:pt x="4348" y="4097"/>
                  </a:lnTo>
                  <a:lnTo>
                    <a:pt x="3057" y="4097"/>
                  </a:lnTo>
                  <a:cubicBezTo>
                    <a:pt x="2773" y="3592"/>
                    <a:pt x="2237" y="3277"/>
                    <a:pt x="1639" y="3277"/>
                  </a:cubicBezTo>
                  <a:cubicBezTo>
                    <a:pt x="725" y="3277"/>
                    <a:pt x="1" y="4033"/>
                    <a:pt x="1" y="4916"/>
                  </a:cubicBezTo>
                  <a:cubicBezTo>
                    <a:pt x="1" y="5514"/>
                    <a:pt x="316" y="6081"/>
                    <a:pt x="820" y="6333"/>
                  </a:cubicBezTo>
                  <a:lnTo>
                    <a:pt x="820" y="10996"/>
                  </a:lnTo>
                  <a:cubicBezTo>
                    <a:pt x="316" y="11280"/>
                    <a:pt x="1" y="11815"/>
                    <a:pt x="1" y="12414"/>
                  </a:cubicBezTo>
                  <a:cubicBezTo>
                    <a:pt x="1" y="13327"/>
                    <a:pt x="725" y="14052"/>
                    <a:pt x="1639" y="14052"/>
                  </a:cubicBezTo>
                  <a:cubicBezTo>
                    <a:pt x="2237" y="14052"/>
                    <a:pt x="2773" y="13737"/>
                    <a:pt x="3057" y="13233"/>
                  </a:cubicBezTo>
                  <a:lnTo>
                    <a:pt x="11027" y="13233"/>
                  </a:lnTo>
                  <a:cubicBezTo>
                    <a:pt x="11279" y="13737"/>
                    <a:pt x="11846" y="14052"/>
                    <a:pt x="12445" y="14052"/>
                  </a:cubicBezTo>
                  <a:cubicBezTo>
                    <a:pt x="13327" y="14052"/>
                    <a:pt x="14083" y="13327"/>
                    <a:pt x="14083" y="12414"/>
                  </a:cubicBezTo>
                  <a:cubicBezTo>
                    <a:pt x="14083" y="11815"/>
                    <a:pt x="13768" y="11280"/>
                    <a:pt x="13264" y="10996"/>
                  </a:cubicBezTo>
                  <a:lnTo>
                    <a:pt x="13264" y="6333"/>
                  </a:lnTo>
                  <a:cubicBezTo>
                    <a:pt x="13863" y="6050"/>
                    <a:pt x="14178" y="5514"/>
                    <a:pt x="14178" y="4916"/>
                  </a:cubicBezTo>
                  <a:cubicBezTo>
                    <a:pt x="14178" y="4033"/>
                    <a:pt x="13422" y="3277"/>
                    <a:pt x="12508" y="3277"/>
                  </a:cubicBezTo>
                  <a:cubicBezTo>
                    <a:pt x="11909" y="3277"/>
                    <a:pt x="11374" y="3592"/>
                    <a:pt x="11090" y="4097"/>
                  </a:cubicBezTo>
                  <a:lnTo>
                    <a:pt x="9799" y="4097"/>
                  </a:lnTo>
                  <a:lnTo>
                    <a:pt x="8129" y="1891"/>
                  </a:lnTo>
                  <a:cubicBezTo>
                    <a:pt x="8255" y="1702"/>
                    <a:pt x="8349" y="1450"/>
                    <a:pt x="8349" y="1230"/>
                  </a:cubicBezTo>
                  <a:cubicBezTo>
                    <a:pt x="8349" y="568"/>
                    <a:pt x="7782" y="1"/>
                    <a:pt x="70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52"/>
            <p:cNvSpPr/>
            <p:nvPr/>
          </p:nvSpPr>
          <p:spPr>
            <a:xfrm>
              <a:off x="-10397950" y="2201800"/>
              <a:ext cx="228425" cy="146525"/>
            </a:xfrm>
            <a:custGeom>
              <a:rect b="b" l="l" r="r" t="t"/>
              <a:pathLst>
                <a:path extrusionOk="0" h="5861" w="9137">
                  <a:moveTo>
                    <a:pt x="8286" y="819"/>
                  </a:moveTo>
                  <a:lnTo>
                    <a:pt x="8286" y="4978"/>
                  </a:lnTo>
                  <a:lnTo>
                    <a:pt x="788" y="4978"/>
                  </a:ln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5419"/>
                  </a:lnTo>
                  <a:cubicBezTo>
                    <a:pt x="0" y="5640"/>
                    <a:pt x="189" y="5860"/>
                    <a:pt x="410" y="5860"/>
                  </a:cubicBezTo>
                  <a:lnTo>
                    <a:pt x="8695" y="5860"/>
                  </a:lnTo>
                  <a:cubicBezTo>
                    <a:pt x="8947" y="5860"/>
                    <a:pt x="9136" y="5640"/>
                    <a:pt x="9136" y="5419"/>
                  </a:cubicBezTo>
                  <a:lnTo>
                    <a:pt x="9136" y="410"/>
                  </a:lnTo>
                  <a:cubicBezTo>
                    <a:pt x="9105" y="158"/>
                    <a:pt x="8947" y="0"/>
                    <a:pt x="8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2" name="Google Shape;2842;p52"/>
          <p:cNvSpPr txBox="1"/>
          <p:nvPr>
            <p:ph type="ctrTitle"/>
          </p:nvPr>
        </p:nvSpPr>
        <p:spPr>
          <a:xfrm flipH="1">
            <a:off x="927175" y="288933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Apply for Scholarships!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43" name="Google Shape;2843;p52"/>
          <p:cNvSpPr txBox="1"/>
          <p:nvPr>
            <p:ph idx="1" type="subTitle"/>
          </p:nvPr>
        </p:nvSpPr>
        <p:spPr>
          <a:xfrm flipH="1">
            <a:off x="962275" y="34070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 of U Dream Center Scholarships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https://www.scholarships.com/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College Departments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https://csbs.utah.edu/students/scholarships/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44" name="Google Shape;2844;p52"/>
          <p:cNvSpPr txBox="1"/>
          <p:nvPr>
            <p:ph idx="2" type="ctrTitle"/>
          </p:nvPr>
        </p:nvSpPr>
        <p:spPr>
          <a:xfrm flipH="1">
            <a:off x="3396200" y="2965525"/>
            <a:ext cx="270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Take College Courses in High School </a:t>
            </a:r>
            <a:endParaRPr/>
          </a:p>
        </p:txBody>
      </p:sp>
      <p:sp>
        <p:nvSpPr>
          <p:cNvPr id="2845" name="Google Shape;2845;p52"/>
          <p:cNvSpPr txBox="1"/>
          <p:nvPr>
            <p:ph idx="3" type="subTitle"/>
          </p:nvPr>
        </p:nvSpPr>
        <p:spPr>
          <a:xfrm flipH="1">
            <a:off x="3509400" y="3543325"/>
            <a:ext cx="2125200" cy="1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/>
              <a:t>Take advantage of Concurrent Enrollment (CE) and or </a:t>
            </a:r>
            <a:r>
              <a:rPr lang="es" sz="1100"/>
              <a:t>Advanced</a:t>
            </a:r>
            <a:r>
              <a:rPr lang="es" sz="1100"/>
              <a:t> Placement classes (AP). Make sure to consider the pros and cons of each!</a:t>
            </a:r>
            <a:endParaRPr sz="1100"/>
          </a:p>
        </p:txBody>
      </p:sp>
      <p:sp>
        <p:nvSpPr>
          <p:cNvPr id="2846" name="Google Shape;2846;p52"/>
          <p:cNvSpPr txBox="1"/>
          <p:nvPr>
            <p:ph idx="4" type="ctrTitle"/>
          </p:nvPr>
        </p:nvSpPr>
        <p:spPr>
          <a:xfrm flipH="1">
            <a:off x="6198050" y="283393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Get a Job and or Sell Your Stuff!</a:t>
            </a:r>
            <a:endParaRPr/>
          </a:p>
        </p:txBody>
      </p:sp>
      <p:sp>
        <p:nvSpPr>
          <p:cNvPr id="2847" name="Google Shape;2847;p52"/>
          <p:cNvSpPr txBox="1"/>
          <p:nvPr>
            <p:ph idx="3" type="subTitle"/>
          </p:nvPr>
        </p:nvSpPr>
        <p:spPr>
          <a:xfrm flipH="1">
            <a:off x="6233150" y="3469250"/>
            <a:ext cx="2125200" cy="1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/>
              <a:t>Do you have any dance attire laying around that you don’t need? Or maybe you’re an artist? Consider selling you work!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p53"/>
          <p:cNvSpPr txBox="1"/>
          <p:nvPr>
            <p:ph idx="2" type="title"/>
          </p:nvPr>
        </p:nvSpPr>
        <p:spPr>
          <a:xfrm>
            <a:off x="2409750" y="1508625"/>
            <a:ext cx="6510600" cy="19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HOW WILL YOU START PREPARING FOR YOUR FINANCIAL FUTURE?</a:t>
            </a:r>
            <a:endParaRPr sz="4800"/>
          </a:p>
        </p:txBody>
      </p:sp>
      <p:pic>
        <p:nvPicPr>
          <p:cNvPr id="2853" name="Google Shape;285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7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5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oboto"/>
                <a:ea typeface="Roboto"/>
                <a:cs typeface="Roboto"/>
                <a:sym typeface="Roboto"/>
              </a:rPr>
              <a:t>Financial Wellness Center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59" name="Google Shape;2859;p54"/>
          <p:cNvSpPr txBox="1"/>
          <p:nvPr>
            <p:ph idx="1" type="body"/>
          </p:nvPr>
        </p:nvSpPr>
        <p:spPr>
          <a:xfrm>
            <a:off x="311700" y="1228675"/>
            <a:ext cx="5441100" cy="22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Olpin Student Union Building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200 S. Central Campus Dr., Room 317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Salt Lake City, UT 84112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p: </a:t>
            </a:r>
            <a:r>
              <a:rPr b="1" lang="es" sz="2000"/>
              <a:t>(801) 585-7379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w: Financialwellness.utah.edu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e: pmmc@sa.utah.edu</a:t>
            </a:r>
            <a:endParaRPr b="1" sz="2000"/>
          </a:p>
        </p:txBody>
      </p:sp>
      <p:sp>
        <p:nvSpPr>
          <p:cNvPr id="2860" name="Google Shape;2860;p54"/>
          <p:cNvSpPr txBox="1"/>
          <p:nvPr/>
        </p:nvSpPr>
        <p:spPr>
          <a:xfrm>
            <a:off x="5439950" y="518825"/>
            <a:ext cx="3704100" cy="2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Budgeting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Managing student loans/scholarships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Investing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Credit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Insurance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So much more!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-"/>
            </a:pPr>
            <a:r>
              <a:rPr b="1" lang="es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Follow us on social media!</a:t>
            </a:r>
            <a:endParaRPr b="1"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-"/>
            </a:pPr>
            <a:r>
              <a:rPr b="1" lang="es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Instagram: @uofu_financialwellness</a:t>
            </a:r>
            <a:endParaRPr b="1"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-"/>
            </a:pPr>
            <a:r>
              <a:rPr b="1" lang="es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Twitter:  @uofu_money</a:t>
            </a:r>
            <a:endParaRPr b="1"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54D755"/>
              </a:buClr>
              <a:buSzPts val="1500"/>
              <a:buFont typeface="Roboto"/>
              <a:buChar char="-"/>
            </a:pPr>
            <a:r>
              <a:t/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61" name="Google Shape;286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25" y="3586075"/>
            <a:ext cx="1087525" cy="10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2" name="Google Shape;286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0113" y="3586076"/>
            <a:ext cx="1087525" cy="10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3" name="Google Shape;2863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5937" y="3586075"/>
            <a:ext cx="1087525" cy="10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4" name="Google Shape;2864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1788" y="3586072"/>
            <a:ext cx="1087525" cy="10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5" name="Google Shape;2865;p54"/>
          <p:cNvSpPr txBox="1"/>
          <p:nvPr/>
        </p:nvSpPr>
        <p:spPr>
          <a:xfrm>
            <a:off x="311700" y="4568875"/>
            <a:ext cx="8520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Counseling                          Events                            Resources                                     Blog</a:t>
            </a:r>
            <a:endParaRPr b="1" sz="2400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9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0" name="Google Shape;2870;p55"/>
          <p:cNvGrpSpPr/>
          <p:nvPr/>
        </p:nvGrpSpPr>
        <p:grpSpPr>
          <a:xfrm>
            <a:off x="866432" y="3875485"/>
            <a:ext cx="2070956" cy="1326285"/>
            <a:chOff x="209625" y="551300"/>
            <a:chExt cx="7170900" cy="4592400"/>
          </a:xfrm>
        </p:grpSpPr>
        <p:sp>
          <p:nvSpPr>
            <p:cNvPr id="2871" name="Google Shape;2871;p55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55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55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55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55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55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55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55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55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55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55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55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55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55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55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55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55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55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55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55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55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55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55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55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55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55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55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55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55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55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55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55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55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55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55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55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55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55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55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55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55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55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55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55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55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55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55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55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55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55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55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55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55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55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55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55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55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55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55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55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55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55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55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55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55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55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55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55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55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55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55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55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55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55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55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55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55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55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55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55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55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55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55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55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55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55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55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55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55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55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55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55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55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55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55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55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7" name="Google Shape;2967;p55"/>
          <p:cNvGrpSpPr/>
          <p:nvPr/>
        </p:nvGrpSpPr>
        <p:grpSpPr>
          <a:xfrm>
            <a:off x="5641448" y="1316124"/>
            <a:ext cx="3093399" cy="2394171"/>
            <a:chOff x="434475" y="237850"/>
            <a:chExt cx="6749725" cy="5224025"/>
          </a:xfrm>
        </p:grpSpPr>
        <p:sp>
          <p:nvSpPr>
            <p:cNvPr id="2968" name="Google Shape;2968;p55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55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0" name="Google Shape;2970;p55"/>
          <p:cNvSpPr/>
          <p:nvPr/>
        </p:nvSpPr>
        <p:spPr>
          <a:xfrm rot="-3599956">
            <a:off x="199138" y="997863"/>
            <a:ext cx="2513945" cy="5100163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1" name="Google Shape;2971;p55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2" name="Google Shape;2972;p55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This is where you give credit to the ones who are part of this project.</a:t>
            </a:r>
            <a:endParaRPr/>
          </a:p>
          <a:p>
            <a:pPr indent="0" lvl="0" marL="2413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03200" lvl="0" marL="241300" rtl="0" algn="l">
              <a:spcBef>
                <a:spcPts val="30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Barlow Semi Condensed"/>
              <a:buChar char="●"/>
            </a:pPr>
            <a:r>
              <a:rPr lang="es"/>
              <a:t>Presentation template by </a:t>
            </a:r>
            <a:r>
              <a:rPr lang="es">
                <a:highlight>
                  <a:srgbClr val="FAE1C8"/>
                </a:highlight>
                <a:uFill>
                  <a:noFill/>
                </a:uFill>
                <a:hlinkClick r:id="rId3"/>
              </a:rPr>
              <a:t>Slidesgo</a:t>
            </a:r>
            <a:endParaRPr>
              <a:highlight>
                <a:srgbClr val="FAE1C8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Barlow Semi Condensed"/>
              <a:buChar char="●"/>
            </a:pPr>
            <a:r>
              <a:rPr lang="es"/>
              <a:t>Icons by </a:t>
            </a:r>
            <a:r>
              <a:rPr lang="es">
                <a:highlight>
                  <a:srgbClr val="FAE1C8"/>
                </a:highlight>
                <a:uFill>
                  <a:noFill/>
                </a:uFill>
                <a:hlinkClick r:id="rId4"/>
              </a:rPr>
              <a:t>Flaticon</a:t>
            </a:r>
            <a:endParaRPr>
              <a:highlight>
                <a:srgbClr val="FAE1C8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Barlow Semi Condensed"/>
              <a:buChar char="●"/>
            </a:pPr>
            <a:r>
              <a:rPr lang="es"/>
              <a:t>Infographics by </a:t>
            </a:r>
            <a:r>
              <a:rPr lang="es">
                <a:highlight>
                  <a:srgbClr val="FAE1C8"/>
                </a:highlight>
                <a:uFill>
                  <a:noFill/>
                </a:uFill>
                <a:hlinkClick r:id="rId5"/>
              </a:rPr>
              <a:t>Freepik</a:t>
            </a:r>
            <a:endParaRPr>
              <a:highlight>
                <a:srgbClr val="FAE1C8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Barlow Semi Condensed"/>
              <a:buChar char="●"/>
            </a:pPr>
            <a:r>
              <a:rPr lang="es"/>
              <a:t>Images created by </a:t>
            </a:r>
            <a:r>
              <a:rPr lang="es">
                <a:highlight>
                  <a:srgbClr val="FAE1C8"/>
                </a:highlight>
              </a:rPr>
              <a:t>Freepik</a:t>
            </a:r>
            <a:endParaRPr>
              <a:highlight>
                <a:srgbClr val="FAE1C8"/>
              </a:highlight>
            </a:endParaRPr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Barlow Semi Condensed"/>
              <a:buChar char="●"/>
            </a:pPr>
            <a:r>
              <a:rPr lang="es"/>
              <a:t>Author introduction slide photo created by Freepik</a:t>
            </a:r>
            <a:endParaRPr/>
          </a:p>
          <a:p>
            <a:pPr indent="-203200" lvl="0" marL="241300" rtl="0" algn="l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Barlow Semi Condensed"/>
              <a:buChar char="●"/>
            </a:pPr>
            <a:r>
              <a:rPr lang="es"/>
              <a:t>Text &amp; Image slide photo created by Freepik.com</a:t>
            </a:r>
            <a:endParaRPr/>
          </a:p>
        </p:txBody>
      </p:sp>
      <p:sp>
        <p:nvSpPr>
          <p:cNvPr id="2973" name="Google Shape;2973;p55"/>
          <p:cNvSpPr txBox="1"/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CREDITS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4" name="Google Shape;2974;p55"/>
          <p:cNvGrpSpPr/>
          <p:nvPr/>
        </p:nvGrpSpPr>
        <p:grpSpPr>
          <a:xfrm>
            <a:off x="5338719" y="868223"/>
            <a:ext cx="1474995" cy="1417341"/>
            <a:chOff x="720001" y="115874"/>
            <a:chExt cx="1851846" cy="1779461"/>
          </a:xfrm>
        </p:grpSpPr>
        <p:sp>
          <p:nvSpPr>
            <p:cNvPr id="2975" name="Google Shape;2975;p55"/>
            <p:cNvSpPr/>
            <p:nvPr/>
          </p:nvSpPr>
          <p:spPr>
            <a:xfrm>
              <a:off x="1780929" y="883301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55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55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55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55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55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55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55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33"/>
          <p:cNvPicPr preferRelativeResize="0"/>
          <p:nvPr/>
        </p:nvPicPr>
        <p:blipFill rotWithShape="1">
          <a:blip r:embed="rId3">
            <a:alphaModFix/>
          </a:blip>
          <a:srcRect b="17856" l="6485" r="5756" t="14607"/>
          <a:stretch/>
        </p:blipFill>
        <p:spPr>
          <a:xfrm>
            <a:off x="5548500" y="1054200"/>
            <a:ext cx="3361500" cy="303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71" name="Google Shape;671;p33"/>
          <p:cNvSpPr txBox="1"/>
          <p:nvPr/>
        </p:nvSpPr>
        <p:spPr>
          <a:xfrm>
            <a:off x="1750500" y="1167525"/>
            <a:ext cx="27636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Our Mission:</a:t>
            </a:r>
            <a:endParaRPr b="1" sz="2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33"/>
          <p:cNvSpPr txBox="1"/>
          <p:nvPr/>
        </p:nvSpPr>
        <p:spPr>
          <a:xfrm>
            <a:off x="796200" y="1013625"/>
            <a:ext cx="3908400" cy="23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Help students establish lifelong financial behaviors that will improve the overall well being and quality of life.</a:t>
            </a:r>
            <a:endParaRPr sz="9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33"/>
          <p:cNvSpPr txBox="1"/>
          <p:nvPr/>
        </p:nvSpPr>
        <p:spPr>
          <a:xfrm>
            <a:off x="6070725" y="4438025"/>
            <a:ext cx="27636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674" name="Google Shape;674;p33"/>
          <p:cNvSpPr txBox="1"/>
          <p:nvPr/>
        </p:nvSpPr>
        <p:spPr>
          <a:xfrm>
            <a:off x="526500" y="192375"/>
            <a:ext cx="82014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 The Financial Wellness Center</a:t>
            </a:r>
            <a:endParaRPr sz="4000"/>
          </a:p>
        </p:txBody>
      </p:sp>
      <p:pic>
        <p:nvPicPr>
          <p:cNvPr id="675" name="Google Shape;67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4"/>
          <p:cNvSpPr txBox="1"/>
          <p:nvPr>
            <p:ph idx="2" type="title"/>
          </p:nvPr>
        </p:nvSpPr>
        <p:spPr>
          <a:xfrm>
            <a:off x="2541375" y="1579500"/>
            <a:ext cx="6206700" cy="18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5700"/>
              <a:t>WHICH SUPERPOWER WOULD YOU LIKE TO HAVE?</a:t>
            </a:r>
            <a:endParaRPr sz="5700"/>
          </a:p>
        </p:txBody>
      </p:sp>
      <p:pic>
        <p:nvPicPr>
          <p:cNvPr id="681" name="Google Shape;6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35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687" name="Google Shape;687;p35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0" name="Google Shape;690;p35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1" name="Google Shape;691;p35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692" name="Google Shape;692;p35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35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695" name="Google Shape;695;p3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35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5"/>
          <p:cNvSpPr txBox="1"/>
          <p:nvPr>
            <p:ph type="ctrTitle"/>
          </p:nvPr>
        </p:nvSpPr>
        <p:spPr>
          <a:xfrm>
            <a:off x="1008600" y="276020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OPENING A 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BANK ACCOUNT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99" name="Google Shape;699;p35"/>
          <p:cNvSpPr txBox="1"/>
          <p:nvPr>
            <p:ph idx="1" type="subTitle"/>
          </p:nvPr>
        </p:nvSpPr>
        <p:spPr>
          <a:xfrm>
            <a:off x="3593400" y="3271175"/>
            <a:ext cx="1957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Why should I open up a bank account?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00" name="Google Shape;700;p35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701" name="Google Shape;701;p35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702" name="Google Shape;702;p35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35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8" name="Google Shape;718;p35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719" name="Google Shape;719;p35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35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727" name="Google Shape;727;p35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9" name="Google Shape;77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6"/>
          <p:cNvSpPr txBox="1"/>
          <p:nvPr>
            <p:ph idx="2" type="title"/>
          </p:nvPr>
        </p:nvSpPr>
        <p:spPr>
          <a:xfrm>
            <a:off x="3078000" y="1579500"/>
            <a:ext cx="5670000" cy="18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DO YOU HAVE A BANK ACCOUNT?</a:t>
            </a:r>
            <a:endParaRPr/>
          </a:p>
        </p:txBody>
      </p:sp>
      <p:pic>
        <p:nvPicPr>
          <p:cNvPr id="785" name="Google Shape;78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37"/>
          <p:cNvGrpSpPr/>
          <p:nvPr/>
        </p:nvGrpSpPr>
        <p:grpSpPr>
          <a:xfrm rot="3825661">
            <a:off x="7504178" y="3852950"/>
            <a:ext cx="1976691" cy="1192077"/>
            <a:chOff x="235075" y="777725"/>
            <a:chExt cx="7186900" cy="4132775"/>
          </a:xfrm>
        </p:grpSpPr>
        <p:sp>
          <p:nvSpPr>
            <p:cNvPr id="791" name="Google Shape;791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37"/>
          <p:cNvGrpSpPr/>
          <p:nvPr/>
        </p:nvGrpSpPr>
        <p:grpSpPr>
          <a:xfrm>
            <a:off x="7810948" y="3277701"/>
            <a:ext cx="2481435" cy="2588055"/>
            <a:chOff x="1173550" y="238600"/>
            <a:chExt cx="5252825" cy="5215750"/>
          </a:xfrm>
        </p:grpSpPr>
        <p:sp>
          <p:nvSpPr>
            <p:cNvPr id="794" name="Google Shape;794;p37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9" name="Google Shape;979;p37"/>
          <p:cNvSpPr/>
          <p:nvPr/>
        </p:nvSpPr>
        <p:spPr>
          <a:xfrm>
            <a:off x="3494468" y="3277709"/>
            <a:ext cx="1677300" cy="11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37"/>
          <p:cNvGrpSpPr/>
          <p:nvPr/>
        </p:nvGrpSpPr>
        <p:grpSpPr>
          <a:xfrm flipH="1">
            <a:off x="3083214" y="3049249"/>
            <a:ext cx="796309" cy="664963"/>
            <a:chOff x="235075" y="777725"/>
            <a:chExt cx="7186900" cy="4132775"/>
          </a:xfrm>
        </p:grpSpPr>
        <p:sp>
          <p:nvSpPr>
            <p:cNvPr id="981" name="Google Shape;981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3" name="Google Shape;983;p37"/>
          <p:cNvSpPr/>
          <p:nvPr/>
        </p:nvSpPr>
        <p:spPr>
          <a:xfrm>
            <a:off x="5854561" y="3277709"/>
            <a:ext cx="1677300" cy="11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34321" y="3277709"/>
            <a:ext cx="1677300" cy="11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3494496" y="1526844"/>
            <a:ext cx="1677300" cy="11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5854589" y="1526844"/>
            <a:ext cx="1677300" cy="11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7"/>
          <p:cNvSpPr txBox="1"/>
          <p:nvPr>
            <p:ph idx="15" type="ctrTitle"/>
          </p:nvPr>
        </p:nvSpPr>
        <p:spPr>
          <a:xfrm flipH="1">
            <a:off x="1794000" y="369809"/>
            <a:ext cx="55560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WHAT SHOULD YOU LOOK FOR?</a:t>
            </a:r>
            <a:endParaRPr sz="2800"/>
          </a:p>
        </p:txBody>
      </p:sp>
      <p:sp>
        <p:nvSpPr>
          <p:cNvPr id="988" name="Google Shape;988;p37"/>
          <p:cNvSpPr txBox="1"/>
          <p:nvPr>
            <p:ph idx="6" type="ctrTitle"/>
          </p:nvPr>
        </p:nvSpPr>
        <p:spPr>
          <a:xfrm>
            <a:off x="935417" y="3522352"/>
            <a:ext cx="2075400" cy="6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Branch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Locations</a:t>
            </a:r>
            <a:endParaRPr sz="1800"/>
          </a:p>
        </p:txBody>
      </p:sp>
      <p:sp>
        <p:nvSpPr>
          <p:cNvPr id="989" name="Google Shape;989;p37"/>
          <p:cNvSpPr/>
          <p:nvPr/>
        </p:nvSpPr>
        <p:spPr>
          <a:xfrm>
            <a:off x="1134348" y="1526844"/>
            <a:ext cx="1677300" cy="114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37"/>
          <p:cNvSpPr txBox="1"/>
          <p:nvPr>
            <p:ph idx="2" type="ctrTitle"/>
          </p:nvPr>
        </p:nvSpPr>
        <p:spPr>
          <a:xfrm>
            <a:off x="3295410" y="1771509"/>
            <a:ext cx="2075400" cy="6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</a:rPr>
              <a:t>Checking 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</a:rPr>
              <a:t>Account Fees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991" name="Google Shape;991;p37"/>
          <p:cNvSpPr txBox="1"/>
          <p:nvPr>
            <p:ph idx="4" type="ctrTitle"/>
          </p:nvPr>
        </p:nvSpPr>
        <p:spPr>
          <a:xfrm>
            <a:off x="5584493" y="1771488"/>
            <a:ext cx="2075400" cy="6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Online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Banking</a:t>
            </a:r>
            <a:endParaRPr sz="1800"/>
          </a:p>
        </p:txBody>
      </p:sp>
      <p:sp>
        <p:nvSpPr>
          <p:cNvPr id="992" name="Google Shape;992;p37"/>
          <p:cNvSpPr txBox="1"/>
          <p:nvPr>
            <p:ph idx="8" type="ctrTitle"/>
          </p:nvPr>
        </p:nvSpPr>
        <p:spPr>
          <a:xfrm>
            <a:off x="3193325" y="3518550"/>
            <a:ext cx="2289000" cy="8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 Savings Account </a:t>
            </a:r>
            <a:r>
              <a:rPr lang="es" sz="1600"/>
              <a:t>Interest 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Rates</a:t>
            </a:r>
            <a:endParaRPr sz="1600"/>
          </a:p>
        </p:txBody>
      </p:sp>
      <p:grpSp>
        <p:nvGrpSpPr>
          <p:cNvPr id="993" name="Google Shape;993;p37"/>
          <p:cNvGrpSpPr/>
          <p:nvPr/>
        </p:nvGrpSpPr>
        <p:grpSpPr>
          <a:xfrm>
            <a:off x="701621" y="1247463"/>
            <a:ext cx="796309" cy="664963"/>
            <a:chOff x="235075" y="777725"/>
            <a:chExt cx="7186900" cy="4132775"/>
          </a:xfrm>
        </p:grpSpPr>
        <p:sp>
          <p:nvSpPr>
            <p:cNvPr id="994" name="Google Shape;994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37"/>
          <p:cNvGrpSpPr/>
          <p:nvPr/>
        </p:nvGrpSpPr>
        <p:grpSpPr>
          <a:xfrm>
            <a:off x="5438775" y="1247463"/>
            <a:ext cx="796309" cy="664963"/>
            <a:chOff x="235075" y="777725"/>
            <a:chExt cx="7186900" cy="4132775"/>
          </a:xfrm>
        </p:grpSpPr>
        <p:sp>
          <p:nvSpPr>
            <p:cNvPr id="997" name="Google Shape;997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37"/>
          <p:cNvGrpSpPr/>
          <p:nvPr/>
        </p:nvGrpSpPr>
        <p:grpSpPr>
          <a:xfrm flipH="1" rot="4959209">
            <a:off x="652448" y="2946710"/>
            <a:ext cx="894587" cy="673715"/>
            <a:chOff x="236225" y="821275"/>
            <a:chExt cx="7149425" cy="4059550"/>
          </a:xfrm>
        </p:grpSpPr>
        <p:sp>
          <p:nvSpPr>
            <p:cNvPr id="1000" name="Google Shape;1000;p37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37"/>
          <p:cNvGrpSpPr/>
          <p:nvPr/>
        </p:nvGrpSpPr>
        <p:grpSpPr>
          <a:xfrm rot="8209699">
            <a:off x="3035215" y="1276764"/>
            <a:ext cx="871490" cy="692057"/>
            <a:chOff x="236225" y="821275"/>
            <a:chExt cx="7149425" cy="4059550"/>
          </a:xfrm>
        </p:grpSpPr>
        <p:sp>
          <p:nvSpPr>
            <p:cNvPr id="1003" name="Google Shape;1003;p37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5" name="Google Shape;1005;p37"/>
          <p:cNvSpPr/>
          <p:nvPr/>
        </p:nvSpPr>
        <p:spPr>
          <a:xfrm rot="10800000">
            <a:off x="5347219" y="3049066"/>
            <a:ext cx="836826" cy="665362"/>
          </a:xfrm>
          <a:custGeom>
            <a:rect b="b" l="l" r="r" t="t"/>
            <a:pathLst>
              <a:path extrusionOk="0" h="152869" w="280814">
                <a:moveTo>
                  <a:pt x="129208" y="1"/>
                </a:moveTo>
                <a:cubicBezTo>
                  <a:pt x="96901" y="1"/>
                  <a:pt x="66152" y="4569"/>
                  <a:pt x="32805" y="11476"/>
                </a:cubicBezTo>
                <a:cubicBezTo>
                  <a:pt x="7839" y="16658"/>
                  <a:pt x="6821" y="45129"/>
                  <a:pt x="3448" y="63859"/>
                </a:cubicBezTo>
                <a:cubicBezTo>
                  <a:pt x="0" y="82928"/>
                  <a:pt x="2770" y="103183"/>
                  <a:pt x="13435" y="119369"/>
                </a:cubicBezTo>
                <a:cubicBezTo>
                  <a:pt x="19144" y="128056"/>
                  <a:pt x="26700" y="135649"/>
                  <a:pt x="35933" y="140435"/>
                </a:cubicBezTo>
                <a:cubicBezTo>
                  <a:pt x="46673" y="145994"/>
                  <a:pt x="58997" y="147464"/>
                  <a:pt x="71056" y="148632"/>
                </a:cubicBezTo>
                <a:cubicBezTo>
                  <a:pt x="99074" y="151344"/>
                  <a:pt x="127239" y="152869"/>
                  <a:pt x="155390" y="152869"/>
                </a:cubicBezTo>
                <a:cubicBezTo>
                  <a:pt x="180440" y="152869"/>
                  <a:pt x="205477" y="151662"/>
                  <a:pt x="230390" y="149009"/>
                </a:cubicBezTo>
                <a:cubicBezTo>
                  <a:pt x="240301" y="147954"/>
                  <a:pt x="250401" y="146616"/>
                  <a:pt x="259408" y="142320"/>
                </a:cubicBezTo>
                <a:cubicBezTo>
                  <a:pt x="268415" y="138042"/>
                  <a:pt x="276291" y="130298"/>
                  <a:pt x="278326" y="120538"/>
                </a:cubicBezTo>
                <a:cubicBezTo>
                  <a:pt x="280813" y="108497"/>
                  <a:pt x="273898" y="96174"/>
                  <a:pt x="264439" y="88335"/>
                </a:cubicBezTo>
                <a:cubicBezTo>
                  <a:pt x="254980" y="80497"/>
                  <a:pt x="243260" y="76069"/>
                  <a:pt x="232124" y="70868"/>
                </a:cubicBezTo>
                <a:cubicBezTo>
                  <a:pt x="220988" y="65687"/>
                  <a:pt x="209814" y="59205"/>
                  <a:pt x="203238" y="48841"/>
                </a:cubicBezTo>
                <a:cubicBezTo>
                  <a:pt x="197170" y="39269"/>
                  <a:pt x="195606" y="27266"/>
                  <a:pt x="188880" y="18184"/>
                </a:cubicBezTo>
                <a:cubicBezTo>
                  <a:pt x="178158" y="3713"/>
                  <a:pt x="157959" y="755"/>
                  <a:pt x="139964" y="171"/>
                </a:cubicBezTo>
                <a:cubicBezTo>
                  <a:pt x="136356" y="56"/>
                  <a:pt x="132773" y="1"/>
                  <a:pt x="129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6" name="Google Shape;1006;p37"/>
          <p:cNvGrpSpPr/>
          <p:nvPr/>
        </p:nvGrpSpPr>
        <p:grpSpPr>
          <a:xfrm>
            <a:off x="8200645" y="539994"/>
            <a:ext cx="1548008" cy="1537082"/>
            <a:chOff x="1173550" y="238600"/>
            <a:chExt cx="5252825" cy="5215750"/>
          </a:xfrm>
        </p:grpSpPr>
        <p:sp>
          <p:nvSpPr>
            <p:cNvPr id="1007" name="Google Shape;1007;p37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2" name="Google Shape;1192;p37"/>
          <p:cNvSpPr/>
          <p:nvPr/>
        </p:nvSpPr>
        <p:spPr>
          <a:xfrm>
            <a:off x="979092" y="1413657"/>
            <a:ext cx="328929" cy="332464"/>
          </a:xfrm>
          <a:custGeom>
            <a:rect b="b" l="l" r="r" t="t"/>
            <a:pathLst>
              <a:path extrusionOk="0" h="12036" w="12508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3" name="Google Shape;1193;p37"/>
          <p:cNvGrpSpPr/>
          <p:nvPr/>
        </p:nvGrpSpPr>
        <p:grpSpPr>
          <a:xfrm>
            <a:off x="3310045" y="1414155"/>
            <a:ext cx="314860" cy="331580"/>
            <a:chOff x="-50523475" y="2316000"/>
            <a:chExt cx="299325" cy="300100"/>
          </a:xfrm>
        </p:grpSpPr>
        <p:sp>
          <p:nvSpPr>
            <p:cNvPr id="1194" name="Google Shape;1194;p37"/>
            <p:cNvSpPr/>
            <p:nvPr/>
          </p:nvSpPr>
          <p:spPr>
            <a:xfrm>
              <a:off x="-50453375" y="2387675"/>
              <a:ext cx="158350" cy="228425"/>
            </a:xfrm>
            <a:custGeom>
              <a:rect b="b" l="l" r="r" t="t"/>
              <a:pathLst>
                <a:path extrusionOk="0" h="9137" w="6334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-50523475" y="2316000"/>
              <a:ext cx="299325" cy="178025"/>
            </a:xfrm>
            <a:custGeom>
              <a:rect b="b" l="l" r="r" t="t"/>
              <a:pathLst>
                <a:path extrusionOk="0" h="7121" w="11973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37"/>
          <p:cNvGrpSpPr/>
          <p:nvPr/>
        </p:nvGrpSpPr>
        <p:grpSpPr>
          <a:xfrm>
            <a:off x="5680894" y="1412847"/>
            <a:ext cx="277570" cy="334205"/>
            <a:chOff x="-49398750" y="2684600"/>
            <a:chExt cx="263875" cy="302475"/>
          </a:xfrm>
        </p:grpSpPr>
        <p:sp>
          <p:nvSpPr>
            <p:cNvPr id="1197" name="Google Shape;1197;p37"/>
            <p:cNvSpPr/>
            <p:nvPr/>
          </p:nvSpPr>
          <p:spPr>
            <a:xfrm>
              <a:off x="-49294775" y="2684600"/>
              <a:ext cx="73275" cy="299325"/>
            </a:xfrm>
            <a:custGeom>
              <a:rect b="b" l="l" r="r" t="t"/>
              <a:pathLst>
                <a:path extrusionOk="0" h="11973" w="2931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-49398750" y="2684600"/>
              <a:ext cx="87450" cy="300900"/>
            </a:xfrm>
            <a:custGeom>
              <a:rect b="b" l="l" r="r" t="t"/>
              <a:pathLst>
                <a:path extrusionOk="0" h="12036" w="3498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-49207350" y="2686175"/>
              <a:ext cx="72475" cy="300900"/>
            </a:xfrm>
            <a:custGeom>
              <a:rect b="b" l="l" r="r" t="t"/>
              <a:pathLst>
                <a:path extrusionOk="0" h="12036" w="2899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37"/>
          <p:cNvGrpSpPr/>
          <p:nvPr/>
        </p:nvGrpSpPr>
        <p:grpSpPr>
          <a:xfrm>
            <a:off x="960577" y="3187201"/>
            <a:ext cx="276729" cy="332464"/>
            <a:chOff x="-47509225" y="1974175"/>
            <a:chExt cx="263075" cy="300900"/>
          </a:xfrm>
        </p:grpSpPr>
        <p:sp>
          <p:nvSpPr>
            <p:cNvPr id="1201" name="Google Shape;1201;p37"/>
            <p:cNvSpPr/>
            <p:nvPr/>
          </p:nvSpPr>
          <p:spPr>
            <a:xfrm>
              <a:off x="-47439925" y="2026950"/>
              <a:ext cx="124475" cy="124450"/>
            </a:xfrm>
            <a:custGeom>
              <a:rect b="b" l="l" r="r" t="t"/>
              <a:pathLst>
                <a:path extrusionOk="0" h="4978" w="4979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-47439125" y="2184475"/>
              <a:ext cx="88225" cy="18125"/>
            </a:xfrm>
            <a:custGeom>
              <a:rect b="b" l="l" r="r" t="t"/>
              <a:pathLst>
                <a:path extrusionOk="0" h="725" w="3529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-47438350" y="2219900"/>
              <a:ext cx="122900" cy="18150"/>
            </a:xfrm>
            <a:custGeom>
              <a:rect b="b" l="l" r="r" t="t"/>
              <a:pathLst>
                <a:path extrusionOk="0" h="726" w="4916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-47333600" y="218605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-47509225" y="1974175"/>
              <a:ext cx="263075" cy="300900"/>
            </a:xfrm>
            <a:custGeom>
              <a:rect b="b" l="l" r="r" t="t"/>
              <a:pathLst>
                <a:path extrusionOk="0" h="12036" w="10523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37"/>
          <p:cNvGrpSpPr/>
          <p:nvPr/>
        </p:nvGrpSpPr>
        <p:grpSpPr>
          <a:xfrm>
            <a:off x="3321706" y="3191908"/>
            <a:ext cx="317332" cy="330752"/>
            <a:chOff x="-50524250" y="2686150"/>
            <a:chExt cx="301675" cy="299350"/>
          </a:xfrm>
        </p:grpSpPr>
        <p:sp>
          <p:nvSpPr>
            <p:cNvPr id="1207" name="Google Shape;1207;p37"/>
            <p:cNvSpPr/>
            <p:nvPr/>
          </p:nvSpPr>
          <p:spPr>
            <a:xfrm>
              <a:off x="-50488025" y="2792500"/>
              <a:ext cx="18150" cy="52800"/>
            </a:xfrm>
            <a:custGeom>
              <a:rect b="b" l="l" r="r" t="t"/>
              <a:pathLst>
                <a:path extrusionOk="0" h="2112" w="726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-50488025" y="2897250"/>
              <a:ext cx="18150" cy="53600"/>
            </a:xfrm>
            <a:custGeom>
              <a:rect b="b" l="l" r="r" t="t"/>
              <a:pathLst>
                <a:path extrusionOk="0" h="2144" w="726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-50488025" y="2861825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-50524250" y="2686150"/>
              <a:ext cx="301675" cy="52825"/>
            </a:xfrm>
            <a:custGeom>
              <a:rect b="b" l="l" r="r" t="t"/>
              <a:pathLst>
                <a:path extrusionOk="0" h="2113" w="12067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-50523475" y="2757075"/>
              <a:ext cx="300900" cy="228425"/>
            </a:xfrm>
            <a:custGeom>
              <a:rect b="b" l="l" r="r" t="t"/>
              <a:pathLst>
                <a:path extrusionOk="0" h="9137" w="12036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-50453375" y="2792500"/>
              <a:ext cx="194575" cy="158350"/>
            </a:xfrm>
            <a:custGeom>
              <a:rect b="b" l="l" r="r" t="t"/>
              <a:pathLst>
                <a:path extrusionOk="0" h="6334" w="7783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37"/>
          <p:cNvGrpSpPr/>
          <p:nvPr/>
        </p:nvGrpSpPr>
        <p:grpSpPr>
          <a:xfrm>
            <a:off x="5664827" y="3186978"/>
            <a:ext cx="317358" cy="331580"/>
            <a:chOff x="-47160325" y="1974175"/>
            <a:chExt cx="301700" cy="300100"/>
          </a:xfrm>
        </p:grpSpPr>
        <p:sp>
          <p:nvSpPr>
            <p:cNvPr id="1214" name="Google Shape;1214;p37"/>
            <p:cNvSpPr/>
            <p:nvPr/>
          </p:nvSpPr>
          <p:spPr>
            <a:xfrm>
              <a:off x="-47160325" y="1974175"/>
              <a:ext cx="301700" cy="300100"/>
            </a:xfrm>
            <a:custGeom>
              <a:rect b="b" l="l" r="r" t="t"/>
              <a:pathLst>
                <a:path extrusionOk="0" h="12004" w="12068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-47070525" y="2115150"/>
              <a:ext cx="123675" cy="123675"/>
            </a:xfrm>
            <a:custGeom>
              <a:rect b="b" l="l" r="r" t="t"/>
              <a:pathLst>
                <a:path extrusionOk="0" h="4947" w="4947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6" name="Google Shape;1216;p37"/>
          <p:cNvSpPr txBox="1"/>
          <p:nvPr>
            <p:ph type="ctrTitle"/>
          </p:nvPr>
        </p:nvSpPr>
        <p:spPr>
          <a:xfrm>
            <a:off x="935417" y="1771497"/>
            <a:ext cx="2075400" cy="6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Student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 Benefits</a:t>
            </a:r>
            <a:endParaRPr sz="1800"/>
          </a:p>
        </p:txBody>
      </p:sp>
      <p:pic>
        <p:nvPicPr>
          <p:cNvPr id="1217" name="Google Shape;121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707055"/>
            <a:ext cx="1878728" cy="4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p37"/>
          <p:cNvSpPr txBox="1"/>
          <p:nvPr>
            <p:ph idx="13" type="ctrTitle"/>
          </p:nvPr>
        </p:nvSpPr>
        <p:spPr>
          <a:xfrm>
            <a:off x="5482318" y="3774668"/>
            <a:ext cx="2075400" cy="6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       Credit Union or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Bank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38"/>
          <p:cNvGrpSpPr/>
          <p:nvPr/>
        </p:nvGrpSpPr>
        <p:grpSpPr>
          <a:xfrm rot="3991404">
            <a:off x="-1442835" y="-233492"/>
            <a:ext cx="2824779" cy="1603951"/>
            <a:chOff x="236225" y="821275"/>
            <a:chExt cx="7149425" cy="4059550"/>
          </a:xfrm>
        </p:grpSpPr>
        <p:sp>
          <p:nvSpPr>
            <p:cNvPr id="1224" name="Google Shape;1224;p38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38"/>
          <p:cNvGrpSpPr/>
          <p:nvPr/>
        </p:nvGrpSpPr>
        <p:grpSpPr>
          <a:xfrm rot="4499942">
            <a:off x="6167932" y="2735079"/>
            <a:ext cx="1998729" cy="2720363"/>
            <a:chOff x="1882000" y="238175"/>
            <a:chExt cx="3843550" cy="5231250"/>
          </a:xfrm>
        </p:grpSpPr>
        <p:sp>
          <p:nvSpPr>
            <p:cNvPr id="1227" name="Google Shape;1227;p38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0" name="Google Shape;1250;p38"/>
          <p:cNvSpPr txBox="1"/>
          <p:nvPr>
            <p:ph type="ctrTitle"/>
          </p:nvPr>
        </p:nvSpPr>
        <p:spPr>
          <a:xfrm flipH="1">
            <a:off x="2108400" y="142072"/>
            <a:ext cx="46224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LET’S COMPARE! </a:t>
            </a:r>
            <a:endParaRPr/>
          </a:p>
        </p:txBody>
      </p:sp>
      <p:graphicFrame>
        <p:nvGraphicFramePr>
          <p:cNvPr id="1251" name="Google Shape;1251;p38"/>
          <p:cNvGraphicFramePr/>
          <p:nvPr/>
        </p:nvGraphicFramePr>
        <p:xfrm>
          <a:off x="1155238" y="6744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{B5656CE3-4CAA-4538-AC73-67404BC869B4}</a:tableStyleId>
              </a:tblPr>
              <a:tblGrid>
                <a:gridCol w="1357650"/>
                <a:gridCol w="2053025"/>
                <a:gridCol w="2046675"/>
                <a:gridCol w="2127200"/>
              </a:tblGrid>
              <a:tr h="413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541C1D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Chase Bank</a:t>
                      </a:r>
                      <a:endParaRPr b="1" sz="9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53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Mountain America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538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University Federal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5380"/>
                      </a:schemeClr>
                    </a:solidFill>
                  </a:tcPr>
                </a:tc>
              </a:tr>
              <a:tr h="81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 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Benefits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38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-High School and College Checking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-Account Alerts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-Rewards Program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-Scholarships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-No minimum balance to open account</a:t>
                      </a:r>
                      <a:endParaRPr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-Scholarships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-MUSS Package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-Bookstore Discounts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Checking Account Fees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38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Varies. Parents must have an existing Chase account. 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$4, but waived for individuals aged 16-24</a:t>
                      </a:r>
                      <a:endParaRPr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None for Students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7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Online Banking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38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Yes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Yes</a:t>
                      </a:r>
                      <a:endParaRPr sz="1200">
                        <a:solidFill>
                          <a:schemeClr val="lt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Yes</a:t>
                      </a:r>
                      <a:endParaRPr sz="1200">
                        <a:solidFill>
                          <a:schemeClr val="lt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Locations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38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Nearly 5,000 locations in 29 States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Over 95 Locations in five different states including CO-OP Shared Branches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16 Locations including CO-OP Shared Branches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36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Savings Account Interest Rates 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38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0.01% to 0.10%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0.05% to 1.45%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0.10% to 1.30%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9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Bank or CU</a:t>
                      </a:r>
                      <a:endParaRPr b="1"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>
                        <a:alpha val="7385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Bank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Credit Union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2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Credit Union</a:t>
                      </a:r>
                      <a:endParaRPr b="1" sz="12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pSp>
        <p:nvGrpSpPr>
          <p:cNvPr id="1252" name="Google Shape;1252;p38"/>
          <p:cNvGrpSpPr/>
          <p:nvPr/>
        </p:nvGrpSpPr>
        <p:grpSpPr>
          <a:xfrm>
            <a:off x="-429979" y="-961027"/>
            <a:ext cx="1697769" cy="3271817"/>
            <a:chOff x="2453450" y="238025"/>
            <a:chExt cx="2711225" cy="5224875"/>
          </a:xfrm>
        </p:grpSpPr>
        <p:sp>
          <p:nvSpPr>
            <p:cNvPr id="1253" name="Google Shape;1253;p38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05" name="Google Shape;13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25" y="4788650"/>
            <a:ext cx="1273252" cy="2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39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1311" name="Google Shape;1311;p39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4" name="Google Shape;1314;p39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5" name="Google Shape;1315;p39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1316" name="Google Shape;1316;p39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39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1319" name="Google Shape;1319;p3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1" name="Google Shape;1321;p39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39"/>
          <p:cNvSpPr txBox="1"/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SAVE, SAVE, SAVE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23" name="Google Shape;1323;p39"/>
          <p:cNvSpPr txBox="1"/>
          <p:nvPr>
            <p:ph idx="1" type="subTitle"/>
          </p:nvPr>
        </p:nvSpPr>
        <p:spPr>
          <a:xfrm>
            <a:off x="3605475" y="3039400"/>
            <a:ext cx="1957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The Importance of Saving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324" name="Google Shape;1324;p39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325" name="Google Shape;1325;p39"/>
          <p:cNvGrpSpPr/>
          <p:nvPr/>
        </p:nvGrpSpPr>
        <p:grpSpPr>
          <a:xfrm rot="1195466">
            <a:off x="920701" y="612970"/>
            <a:ext cx="2763315" cy="771207"/>
            <a:chOff x="234200" y="2027925"/>
            <a:chExt cx="6760111" cy="1887098"/>
          </a:xfrm>
        </p:grpSpPr>
        <p:sp>
          <p:nvSpPr>
            <p:cNvPr id="1326" name="Google Shape;1326;p39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4713401" y="3101236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 rot="504384">
              <a:off x="5226777" y="3516101"/>
              <a:ext cx="621003" cy="355436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6405511" y="244000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 rot="344">
              <a:off x="6362670" y="3367488"/>
              <a:ext cx="480500" cy="403464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1" name="Google Shape;1341;p39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2" name="Google Shape;1342;p39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1343" name="Google Shape;1343;p39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39"/>
          <p:cNvGrpSpPr/>
          <p:nvPr/>
        </p:nvGrpSpPr>
        <p:grpSpPr>
          <a:xfrm flipH="1" rot="1345290">
            <a:off x="6038742" y="-615118"/>
            <a:ext cx="1674713" cy="3227384"/>
            <a:chOff x="2453450" y="238025"/>
            <a:chExt cx="2711225" cy="5224875"/>
          </a:xfrm>
        </p:grpSpPr>
        <p:sp>
          <p:nvSpPr>
            <p:cNvPr id="1351" name="Google Shape;1351;p39"/>
            <p:cNvSpPr/>
            <p:nvPr/>
          </p:nvSpPr>
          <p:spPr>
            <a:xfrm>
              <a:off x="3780075" y="238025"/>
              <a:ext cx="589375" cy="333825"/>
            </a:xfrm>
            <a:custGeom>
              <a:rect b="b" l="l" r="r" t="t"/>
              <a:pathLst>
                <a:path extrusionOk="0" h="13353" w="23575">
                  <a:moveTo>
                    <a:pt x="2035" y="0"/>
                  </a:moveTo>
                  <a:cubicBezTo>
                    <a:pt x="513" y="0"/>
                    <a:pt x="0" y="2468"/>
                    <a:pt x="1685" y="2966"/>
                  </a:cubicBezTo>
                  <a:cubicBezTo>
                    <a:pt x="5112" y="3975"/>
                    <a:pt x="8202" y="5977"/>
                    <a:pt x="11213" y="7818"/>
                  </a:cubicBezTo>
                  <a:cubicBezTo>
                    <a:pt x="14527" y="9852"/>
                    <a:pt x="17842" y="11870"/>
                    <a:pt x="21477" y="13279"/>
                  </a:cubicBezTo>
                  <a:cubicBezTo>
                    <a:pt x="21611" y="13329"/>
                    <a:pt x="21747" y="13352"/>
                    <a:pt x="21884" y="13352"/>
                  </a:cubicBezTo>
                  <a:cubicBezTo>
                    <a:pt x="22531" y="13352"/>
                    <a:pt x="23163" y="12831"/>
                    <a:pt x="23335" y="12222"/>
                  </a:cubicBezTo>
                  <a:cubicBezTo>
                    <a:pt x="23575" y="11389"/>
                    <a:pt x="23030" y="10669"/>
                    <a:pt x="22278" y="10381"/>
                  </a:cubicBezTo>
                  <a:cubicBezTo>
                    <a:pt x="15328" y="7690"/>
                    <a:pt x="9691" y="2182"/>
                    <a:pt x="2486" y="68"/>
                  </a:cubicBezTo>
                  <a:cubicBezTo>
                    <a:pt x="2327" y="22"/>
                    <a:pt x="2177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3618425" y="420475"/>
              <a:ext cx="288650" cy="195450"/>
            </a:xfrm>
            <a:custGeom>
              <a:rect b="b" l="l" r="r" t="t"/>
              <a:pathLst>
                <a:path extrusionOk="0" h="7818" w="11546">
                  <a:moveTo>
                    <a:pt x="1823" y="1"/>
                  </a:moveTo>
                  <a:cubicBezTo>
                    <a:pt x="1281" y="1"/>
                    <a:pt x="713" y="320"/>
                    <a:pt x="449" y="761"/>
                  </a:cubicBezTo>
                  <a:cubicBezTo>
                    <a:pt x="0" y="1513"/>
                    <a:pt x="352" y="2330"/>
                    <a:pt x="993" y="2810"/>
                  </a:cubicBezTo>
                  <a:cubicBezTo>
                    <a:pt x="3411" y="4620"/>
                    <a:pt x="6437" y="5485"/>
                    <a:pt x="8791" y="7390"/>
                  </a:cubicBezTo>
                  <a:cubicBezTo>
                    <a:pt x="9123" y="7664"/>
                    <a:pt x="9514" y="7817"/>
                    <a:pt x="9902" y="7817"/>
                  </a:cubicBezTo>
                  <a:cubicBezTo>
                    <a:pt x="10263" y="7817"/>
                    <a:pt x="10620" y="7684"/>
                    <a:pt x="10921" y="7390"/>
                  </a:cubicBezTo>
                  <a:cubicBezTo>
                    <a:pt x="11450" y="6878"/>
                    <a:pt x="11546" y="5789"/>
                    <a:pt x="10921" y="5276"/>
                  </a:cubicBezTo>
                  <a:cubicBezTo>
                    <a:pt x="8343" y="3179"/>
                    <a:pt x="5156" y="2186"/>
                    <a:pt x="2514" y="216"/>
                  </a:cubicBezTo>
                  <a:cubicBezTo>
                    <a:pt x="2309" y="66"/>
                    <a:pt x="2069" y="1"/>
                    <a:pt x="1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3868825" y="736950"/>
              <a:ext cx="389075" cy="188675"/>
            </a:xfrm>
            <a:custGeom>
              <a:rect b="b" l="l" r="r" t="t"/>
              <a:pathLst>
                <a:path extrusionOk="0" h="7547" w="15563">
                  <a:moveTo>
                    <a:pt x="1979" y="0"/>
                  </a:moveTo>
                  <a:cubicBezTo>
                    <a:pt x="495" y="0"/>
                    <a:pt x="0" y="2440"/>
                    <a:pt x="1658" y="2978"/>
                  </a:cubicBezTo>
                  <a:lnTo>
                    <a:pt x="1674" y="2978"/>
                  </a:lnTo>
                  <a:cubicBezTo>
                    <a:pt x="5245" y="4147"/>
                    <a:pt x="9376" y="4579"/>
                    <a:pt x="12307" y="7158"/>
                  </a:cubicBezTo>
                  <a:cubicBezTo>
                    <a:pt x="12618" y="7431"/>
                    <a:pt x="12963" y="7547"/>
                    <a:pt x="13296" y="7547"/>
                  </a:cubicBezTo>
                  <a:cubicBezTo>
                    <a:pt x="14501" y="7547"/>
                    <a:pt x="15562" y="6032"/>
                    <a:pt x="14420" y="5028"/>
                  </a:cubicBezTo>
                  <a:cubicBezTo>
                    <a:pt x="11026" y="2049"/>
                    <a:pt x="6622" y="1441"/>
                    <a:pt x="2458" y="80"/>
                  </a:cubicBezTo>
                  <a:cubicBezTo>
                    <a:pt x="2289" y="25"/>
                    <a:pt x="2129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3505675" y="629025"/>
              <a:ext cx="237275" cy="152275"/>
            </a:xfrm>
            <a:custGeom>
              <a:rect b="b" l="l" r="r" t="t"/>
              <a:pathLst>
                <a:path extrusionOk="0" h="6091" w="9491">
                  <a:moveTo>
                    <a:pt x="2089" y="1"/>
                  </a:moveTo>
                  <a:cubicBezTo>
                    <a:pt x="834" y="1"/>
                    <a:pt x="0" y="1962"/>
                    <a:pt x="1340" y="2859"/>
                  </a:cubicBezTo>
                  <a:lnTo>
                    <a:pt x="1340" y="2843"/>
                  </a:lnTo>
                  <a:cubicBezTo>
                    <a:pt x="3149" y="4028"/>
                    <a:pt x="5071" y="5053"/>
                    <a:pt x="7056" y="5918"/>
                  </a:cubicBezTo>
                  <a:cubicBezTo>
                    <a:pt x="7319" y="6030"/>
                    <a:pt x="7594" y="6091"/>
                    <a:pt x="7859" y="6091"/>
                  </a:cubicBezTo>
                  <a:cubicBezTo>
                    <a:pt x="8353" y="6091"/>
                    <a:pt x="8814" y="5879"/>
                    <a:pt x="9106" y="5389"/>
                  </a:cubicBezTo>
                  <a:cubicBezTo>
                    <a:pt x="9490" y="4749"/>
                    <a:pt x="9314" y="3644"/>
                    <a:pt x="8578" y="3324"/>
                  </a:cubicBezTo>
                  <a:cubicBezTo>
                    <a:pt x="6576" y="2475"/>
                    <a:pt x="4670" y="1434"/>
                    <a:pt x="2861" y="249"/>
                  </a:cubicBezTo>
                  <a:cubicBezTo>
                    <a:pt x="2596" y="76"/>
                    <a:pt x="2334" y="1"/>
                    <a:pt x="2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3598425" y="879250"/>
              <a:ext cx="356875" cy="217575"/>
            </a:xfrm>
            <a:custGeom>
              <a:rect b="b" l="l" r="r" t="t"/>
              <a:pathLst>
                <a:path extrusionOk="0" h="8703" w="14275">
                  <a:moveTo>
                    <a:pt x="2024" y="1"/>
                  </a:moveTo>
                  <a:cubicBezTo>
                    <a:pt x="520" y="1"/>
                    <a:pt x="0" y="2459"/>
                    <a:pt x="1681" y="2971"/>
                  </a:cubicBezTo>
                  <a:cubicBezTo>
                    <a:pt x="5284" y="4076"/>
                    <a:pt x="8326" y="6382"/>
                    <a:pt x="11417" y="8447"/>
                  </a:cubicBezTo>
                  <a:cubicBezTo>
                    <a:pt x="11682" y="8625"/>
                    <a:pt x="11945" y="8702"/>
                    <a:pt x="12193" y="8702"/>
                  </a:cubicBezTo>
                  <a:cubicBezTo>
                    <a:pt x="13437" y="8702"/>
                    <a:pt x="14274" y="6748"/>
                    <a:pt x="12938" y="5853"/>
                  </a:cubicBezTo>
                  <a:cubicBezTo>
                    <a:pt x="9607" y="3611"/>
                    <a:pt x="6357" y="1257"/>
                    <a:pt x="2482" y="72"/>
                  </a:cubicBezTo>
                  <a:cubicBezTo>
                    <a:pt x="2321" y="23"/>
                    <a:pt x="216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4021625" y="1166800"/>
              <a:ext cx="293275" cy="189975"/>
            </a:xfrm>
            <a:custGeom>
              <a:rect b="b" l="l" r="r" t="t"/>
              <a:pathLst>
                <a:path extrusionOk="0" h="7599" w="11731">
                  <a:moveTo>
                    <a:pt x="2150" y="0"/>
                  </a:moveTo>
                  <a:cubicBezTo>
                    <a:pt x="851" y="0"/>
                    <a:pt x="1" y="1986"/>
                    <a:pt x="1391" y="2822"/>
                  </a:cubicBezTo>
                  <a:cubicBezTo>
                    <a:pt x="3889" y="4311"/>
                    <a:pt x="6355" y="5865"/>
                    <a:pt x="8837" y="7370"/>
                  </a:cubicBezTo>
                  <a:cubicBezTo>
                    <a:pt x="9097" y="7529"/>
                    <a:pt x="9354" y="7599"/>
                    <a:pt x="9596" y="7599"/>
                  </a:cubicBezTo>
                  <a:cubicBezTo>
                    <a:pt x="10883" y="7599"/>
                    <a:pt x="11731" y="5625"/>
                    <a:pt x="10342" y="4776"/>
                  </a:cubicBezTo>
                  <a:cubicBezTo>
                    <a:pt x="7860" y="3255"/>
                    <a:pt x="5410" y="1717"/>
                    <a:pt x="2912" y="228"/>
                  </a:cubicBezTo>
                  <a:cubicBezTo>
                    <a:pt x="2650" y="69"/>
                    <a:pt x="2392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3241825" y="892575"/>
              <a:ext cx="314975" cy="194075"/>
            </a:xfrm>
            <a:custGeom>
              <a:rect b="b" l="l" r="r" t="t"/>
              <a:pathLst>
                <a:path extrusionOk="0" h="7763" w="12599">
                  <a:moveTo>
                    <a:pt x="2292" y="0"/>
                  </a:moveTo>
                  <a:cubicBezTo>
                    <a:pt x="911" y="0"/>
                    <a:pt x="1" y="2018"/>
                    <a:pt x="1485" y="2774"/>
                  </a:cubicBezTo>
                  <a:cubicBezTo>
                    <a:pt x="4287" y="4215"/>
                    <a:pt x="6753" y="6217"/>
                    <a:pt x="9588" y="7594"/>
                  </a:cubicBezTo>
                  <a:cubicBezTo>
                    <a:pt x="9825" y="7711"/>
                    <a:pt x="10059" y="7762"/>
                    <a:pt x="10281" y="7762"/>
                  </a:cubicBezTo>
                  <a:cubicBezTo>
                    <a:pt x="11674" y="7762"/>
                    <a:pt x="12598" y="5732"/>
                    <a:pt x="11093" y="5000"/>
                  </a:cubicBezTo>
                  <a:cubicBezTo>
                    <a:pt x="8259" y="3623"/>
                    <a:pt x="5809" y="1605"/>
                    <a:pt x="3006" y="180"/>
                  </a:cubicBezTo>
                  <a:cubicBezTo>
                    <a:pt x="2761" y="55"/>
                    <a:pt x="2520" y="0"/>
                    <a:pt x="2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3580375" y="1235000"/>
              <a:ext cx="317100" cy="170450"/>
            </a:xfrm>
            <a:custGeom>
              <a:rect b="b" l="l" r="r" t="t"/>
              <a:pathLst>
                <a:path extrusionOk="0" h="6818" w="12684">
                  <a:moveTo>
                    <a:pt x="1689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10602" y="6740"/>
                  </a:lnTo>
                  <a:cubicBezTo>
                    <a:pt x="10734" y="6793"/>
                    <a:pt x="10870" y="6817"/>
                    <a:pt x="11005" y="6817"/>
                  </a:cubicBezTo>
                  <a:cubicBezTo>
                    <a:pt x="11642" y="6817"/>
                    <a:pt x="12272" y="6280"/>
                    <a:pt x="12443" y="5699"/>
                  </a:cubicBezTo>
                  <a:cubicBezTo>
                    <a:pt x="12683" y="4834"/>
                    <a:pt x="12139" y="4146"/>
                    <a:pt x="11402" y="3841"/>
                  </a:cubicBezTo>
                  <a:lnTo>
                    <a:pt x="2099" y="78"/>
                  </a:lnTo>
                  <a:cubicBezTo>
                    <a:pt x="1964" y="25"/>
                    <a:pt x="1826" y="1"/>
                    <a:pt x="1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3086225" y="999650"/>
              <a:ext cx="258000" cy="200750"/>
            </a:xfrm>
            <a:custGeom>
              <a:rect b="b" l="l" r="r" t="t"/>
              <a:pathLst>
                <a:path extrusionOk="0" h="8030" w="10320">
                  <a:moveTo>
                    <a:pt x="2041" y="0"/>
                  </a:moveTo>
                  <a:cubicBezTo>
                    <a:pt x="818" y="0"/>
                    <a:pt x="0" y="1948"/>
                    <a:pt x="1304" y="2879"/>
                  </a:cubicBezTo>
                  <a:lnTo>
                    <a:pt x="1304" y="2863"/>
                  </a:lnTo>
                  <a:cubicBezTo>
                    <a:pt x="3530" y="4448"/>
                    <a:pt x="5611" y="6209"/>
                    <a:pt x="7805" y="7811"/>
                  </a:cubicBezTo>
                  <a:cubicBezTo>
                    <a:pt x="8018" y="7963"/>
                    <a:pt x="8262" y="8030"/>
                    <a:pt x="8510" y="8030"/>
                  </a:cubicBezTo>
                  <a:cubicBezTo>
                    <a:pt x="9046" y="8030"/>
                    <a:pt x="9597" y="7715"/>
                    <a:pt x="9871" y="7266"/>
                  </a:cubicBezTo>
                  <a:cubicBezTo>
                    <a:pt x="10319" y="6514"/>
                    <a:pt x="9983" y="5697"/>
                    <a:pt x="9326" y="5217"/>
                  </a:cubicBezTo>
                  <a:cubicBezTo>
                    <a:pt x="7117" y="3615"/>
                    <a:pt x="5051" y="1854"/>
                    <a:pt x="2825" y="269"/>
                  </a:cubicBezTo>
                  <a:cubicBezTo>
                    <a:pt x="2556" y="81"/>
                    <a:pt x="2290" y="0"/>
                    <a:pt x="2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3181250" y="1267025"/>
              <a:ext cx="263000" cy="183500"/>
            </a:xfrm>
            <a:custGeom>
              <a:rect b="b" l="l" r="r" t="t"/>
              <a:pathLst>
                <a:path extrusionOk="0" h="7340" w="10520">
                  <a:moveTo>
                    <a:pt x="1680" y="1"/>
                  </a:moveTo>
                  <a:cubicBezTo>
                    <a:pt x="1042" y="1"/>
                    <a:pt x="413" y="541"/>
                    <a:pt x="241" y="1135"/>
                  </a:cubicBezTo>
                  <a:cubicBezTo>
                    <a:pt x="1" y="2000"/>
                    <a:pt x="545" y="2672"/>
                    <a:pt x="1282" y="2977"/>
                  </a:cubicBezTo>
                  <a:cubicBezTo>
                    <a:pt x="3556" y="3905"/>
                    <a:pt x="5718" y="5058"/>
                    <a:pt x="7399" y="6868"/>
                  </a:cubicBezTo>
                  <a:cubicBezTo>
                    <a:pt x="7705" y="7200"/>
                    <a:pt x="8055" y="7339"/>
                    <a:pt x="8394" y="7339"/>
                  </a:cubicBezTo>
                  <a:cubicBezTo>
                    <a:pt x="9511" y="7339"/>
                    <a:pt x="10520" y="5835"/>
                    <a:pt x="9513" y="4754"/>
                  </a:cubicBezTo>
                  <a:cubicBezTo>
                    <a:pt x="7479" y="2544"/>
                    <a:pt x="4821" y="1215"/>
                    <a:pt x="2083" y="78"/>
                  </a:cubicBezTo>
                  <a:cubicBezTo>
                    <a:pt x="1951" y="25"/>
                    <a:pt x="1815" y="1"/>
                    <a:pt x="1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3441725" y="1510250"/>
              <a:ext cx="281725" cy="165600"/>
            </a:xfrm>
            <a:custGeom>
              <a:rect b="b" l="l" r="r" t="t"/>
              <a:pathLst>
                <a:path extrusionOk="0" h="6624" w="11269">
                  <a:moveTo>
                    <a:pt x="1900" y="1"/>
                  </a:moveTo>
                  <a:cubicBezTo>
                    <a:pt x="478" y="1"/>
                    <a:pt x="0" y="2396"/>
                    <a:pt x="1624" y="3000"/>
                  </a:cubicBezTo>
                  <a:lnTo>
                    <a:pt x="1608" y="3000"/>
                  </a:lnTo>
                  <a:cubicBezTo>
                    <a:pt x="3834" y="3832"/>
                    <a:pt x="6171" y="4649"/>
                    <a:pt x="7997" y="6234"/>
                  </a:cubicBezTo>
                  <a:cubicBezTo>
                    <a:pt x="8312" y="6508"/>
                    <a:pt x="8659" y="6624"/>
                    <a:pt x="8994" y="6624"/>
                  </a:cubicBezTo>
                  <a:cubicBezTo>
                    <a:pt x="10208" y="6624"/>
                    <a:pt x="11269" y="5109"/>
                    <a:pt x="10127" y="4105"/>
                  </a:cubicBezTo>
                  <a:cubicBezTo>
                    <a:pt x="7885" y="2151"/>
                    <a:pt x="5163" y="1126"/>
                    <a:pt x="2424" y="101"/>
                  </a:cubicBezTo>
                  <a:cubicBezTo>
                    <a:pt x="2238" y="32"/>
                    <a:pt x="2063" y="1"/>
                    <a:pt x="19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3034450" y="1463250"/>
              <a:ext cx="313375" cy="202200"/>
            </a:xfrm>
            <a:custGeom>
              <a:rect b="b" l="l" r="r" t="t"/>
              <a:pathLst>
                <a:path extrusionOk="0" h="8088" w="12535">
                  <a:moveTo>
                    <a:pt x="2005" y="0"/>
                  </a:moveTo>
                  <a:cubicBezTo>
                    <a:pt x="501" y="0"/>
                    <a:pt x="1" y="2448"/>
                    <a:pt x="1677" y="2958"/>
                  </a:cubicBezTo>
                  <a:cubicBezTo>
                    <a:pt x="4704" y="3903"/>
                    <a:pt x="7314" y="5712"/>
                    <a:pt x="9780" y="7666"/>
                  </a:cubicBezTo>
                  <a:cubicBezTo>
                    <a:pt x="10114" y="7933"/>
                    <a:pt x="10504" y="8087"/>
                    <a:pt x="10893" y="8087"/>
                  </a:cubicBezTo>
                  <a:cubicBezTo>
                    <a:pt x="11249" y="8087"/>
                    <a:pt x="11603" y="7957"/>
                    <a:pt x="11910" y="7666"/>
                  </a:cubicBezTo>
                  <a:cubicBezTo>
                    <a:pt x="12438" y="7154"/>
                    <a:pt x="12534" y="6049"/>
                    <a:pt x="11910" y="5536"/>
                  </a:cubicBezTo>
                  <a:cubicBezTo>
                    <a:pt x="9027" y="3262"/>
                    <a:pt x="6017" y="1165"/>
                    <a:pt x="2478" y="76"/>
                  </a:cubicBezTo>
                  <a:cubicBezTo>
                    <a:pt x="2311" y="24"/>
                    <a:pt x="2153" y="0"/>
                    <a:pt x="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3111350" y="1705725"/>
              <a:ext cx="320550" cy="187175"/>
            </a:xfrm>
            <a:custGeom>
              <a:rect b="b" l="l" r="r" t="t"/>
              <a:pathLst>
                <a:path extrusionOk="0" h="7487" w="12822">
                  <a:moveTo>
                    <a:pt x="1911" y="1"/>
                  </a:moveTo>
                  <a:cubicBezTo>
                    <a:pt x="471" y="1"/>
                    <a:pt x="0" y="2405"/>
                    <a:pt x="1628" y="2995"/>
                  </a:cubicBezTo>
                  <a:cubicBezTo>
                    <a:pt x="4686" y="4100"/>
                    <a:pt x="7681" y="5317"/>
                    <a:pt x="10307" y="7271"/>
                  </a:cubicBezTo>
                  <a:cubicBezTo>
                    <a:pt x="10512" y="7421"/>
                    <a:pt x="10751" y="7486"/>
                    <a:pt x="10995" y="7486"/>
                  </a:cubicBezTo>
                  <a:cubicBezTo>
                    <a:pt x="11532" y="7486"/>
                    <a:pt x="12092" y="7167"/>
                    <a:pt x="12357" y="6726"/>
                  </a:cubicBezTo>
                  <a:cubicBezTo>
                    <a:pt x="12821" y="5974"/>
                    <a:pt x="12469" y="5157"/>
                    <a:pt x="11828" y="4677"/>
                  </a:cubicBezTo>
                  <a:cubicBezTo>
                    <a:pt x="8994" y="2595"/>
                    <a:pt x="5711" y="1298"/>
                    <a:pt x="2429" y="97"/>
                  </a:cubicBezTo>
                  <a:cubicBezTo>
                    <a:pt x="2245" y="31"/>
                    <a:pt x="2072" y="1"/>
                    <a:pt x="1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2850000" y="1720425"/>
              <a:ext cx="264400" cy="173425"/>
            </a:xfrm>
            <a:custGeom>
              <a:rect b="b" l="l" r="r" t="t"/>
              <a:pathLst>
                <a:path extrusionOk="0" h="6937" w="10576">
                  <a:moveTo>
                    <a:pt x="2303" y="0"/>
                  </a:moveTo>
                  <a:cubicBezTo>
                    <a:pt x="1075" y="0"/>
                    <a:pt x="1" y="1520"/>
                    <a:pt x="1161" y="2503"/>
                  </a:cubicBezTo>
                  <a:lnTo>
                    <a:pt x="1177" y="2519"/>
                  </a:lnTo>
                  <a:cubicBezTo>
                    <a:pt x="3130" y="4169"/>
                    <a:pt x="5292" y="5594"/>
                    <a:pt x="7582" y="6763"/>
                  </a:cubicBezTo>
                  <a:cubicBezTo>
                    <a:pt x="7821" y="6884"/>
                    <a:pt x="8057" y="6937"/>
                    <a:pt x="8280" y="6937"/>
                  </a:cubicBezTo>
                  <a:cubicBezTo>
                    <a:pt x="9657" y="6937"/>
                    <a:pt x="10575" y="4910"/>
                    <a:pt x="9087" y="4153"/>
                  </a:cubicBezTo>
                  <a:cubicBezTo>
                    <a:pt x="7022" y="3128"/>
                    <a:pt x="5068" y="1863"/>
                    <a:pt x="3291" y="374"/>
                  </a:cubicBezTo>
                  <a:cubicBezTo>
                    <a:pt x="2977" y="111"/>
                    <a:pt x="2634" y="0"/>
                    <a:pt x="2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2733875" y="1920725"/>
              <a:ext cx="327375" cy="202250"/>
            </a:xfrm>
            <a:custGeom>
              <a:rect b="b" l="l" r="r" t="t"/>
              <a:pathLst>
                <a:path extrusionOk="0" h="8090" w="13095">
                  <a:moveTo>
                    <a:pt x="1980" y="1"/>
                  </a:moveTo>
                  <a:cubicBezTo>
                    <a:pt x="495" y="1"/>
                    <a:pt x="1" y="2440"/>
                    <a:pt x="1658" y="2978"/>
                  </a:cubicBezTo>
                  <a:lnTo>
                    <a:pt x="1658" y="2994"/>
                  </a:lnTo>
                  <a:cubicBezTo>
                    <a:pt x="4797" y="4003"/>
                    <a:pt x="7135" y="6501"/>
                    <a:pt x="10065" y="7926"/>
                  </a:cubicBezTo>
                  <a:cubicBezTo>
                    <a:pt x="10303" y="8040"/>
                    <a:pt x="10536" y="8090"/>
                    <a:pt x="10757" y="8090"/>
                  </a:cubicBezTo>
                  <a:cubicBezTo>
                    <a:pt x="12164" y="8090"/>
                    <a:pt x="13095" y="6063"/>
                    <a:pt x="11587" y="5316"/>
                  </a:cubicBezTo>
                  <a:cubicBezTo>
                    <a:pt x="8400" y="3779"/>
                    <a:pt x="5886" y="1201"/>
                    <a:pt x="2459" y="80"/>
                  </a:cubicBezTo>
                  <a:cubicBezTo>
                    <a:pt x="2290" y="26"/>
                    <a:pt x="2130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2681800" y="2149525"/>
              <a:ext cx="228900" cy="227425"/>
            </a:xfrm>
            <a:custGeom>
              <a:rect b="b" l="l" r="r" t="t"/>
              <a:pathLst>
                <a:path extrusionOk="0" h="9097" w="9156">
                  <a:moveTo>
                    <a:pt x="2077" y="0"/>
                  </a:moveTo>
                  <a:cubicBezTo>
                    <a:pt x="1002" y="0"/>
                    <a:pt x="0" y="1512"/>
                    <a:pt x="939" y="2634"/>
                  </a:cubicBezTo>
                  <a:lnTo>
                    <a:pt x="923" y="2634"/>
                  </a:lnTo>
                  <a:cubicBezTo>
                    <a:pt x="2540" y="4571"/>
                    <a:pt x="4878" y="5996"/>
                    <a:pt x="5999" y="8334"/>
                  </a:cubicBezTo>
                  <a:cubicBezTo>
                    <a:pt x="6259" y="8873"/>
                    <a:pt x="6687" y="9096"/>
                    <a:pt x="7130" y="9096"/>
                  </a:cubicBezTo>
                  <a:cubicBezTo>
                    <a:pt x="8108" y="9096"/>
                    <a:pt x="9156" y="8004"/>
                    <a:pt x="8593" y="6813"/>
                  </a:cubicBezTo>
                  <a:cubicBezTo>
                    <a:pt x="7360" y="4235"/>
                    <a:pt x="4846" y="2650"/>
                    <a:pt x="3053" y="504"/>
                  </a:cubicBezTo>
                  <a:cubicBezTo>
                    <a:pt x="2759" y="149"/>
                    <a:pt x="2414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2453450" y="2210875"/>
              <a:ext cx="195000" cy="138400"/>
            </a:xfrm>
            <a:custGeom>
              <a:rect b="b" l="l" r="r" t="t"/>
              <a:pathLst>
                <a:path extrusionOk="0" h="5536" w="7800">
                  <a:moveTo>
                    <a:pt x="1625" y="0"/>
                  </a:moveTo>
                  <a:cubicBezTo>
                    <a:pt x="1125" y="0"/>
                    <a:pt x="651" y="222"/>
                    <a:pt x="369" y="724"/>
                  </a:cubicBezTo>
                  <a:cubicBezTo>
                    <a:pt x="1" y="1349"/>
                    <a:pt x="177" y="2438"/>
                    <a:pt x="914" y="2774"/>
                  </a:cubicBezTo>
                  <a:cubicBezTo>
                    <a:pt x="2451" y="3446"/>
                    <a:pt x="3924" y="4311"/>
                    <a:pt x="5285" y="5320"/>
                  </a:cubicBezTo>
                  <a:cubicBezTo>
                    <a:pt x="5490" y="5470"/>
                    <a:pt x="5731" y="5536"/>
                    <a:pt x="5977" y="5536"/>
                  </a:cubicBezTo>
                  <a:cubicBezTo>
                    <a:pt x="6519" y="5536"/>
                    <a:pt x="7087" y="5216"/>
                    <a:pt x="7351" y="4775"/>
                  </a:cubicBezTo>
                  <a:cubicBezTo>
                    <a:pt x="7799" y="4007"/>
                    <a:pt x="7463" y="3206"/>
                    <a:pt x="6806" y="2726"/>
                  </a:cubicBezTo>
                  <a:cubicBezTo>
                    <a:pt x="5445" y="1717"/>
                    <a:pt x="3972" y="868"/>
                    <a:pt x="2419" y="180"/>
                  </a:cubicBezTo>
                  <a:cubicBezTo>
                    <a:pt x="2163" y="63"/>
                    <a:pt x="1890" y="0"/>
                    <a:pt x="1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3960550" y="1468625"/>
              <a:ext cx="345450" cy="195025"/>
            </a:xfrm>
            <a:custGeom>
              <a:rect b="b" l="l" r="r" t="t"/>
              <a:pathLst>
                <a:path extrusionOk="0" h="7801" w="13818">
                  <a:moveTo>
                    <a:pt x="1900" y="0"/>
                  </a:moveTo>
                  <a:cubicBezTo>
                    <a:pt x="478" y="0"/>
                    <a:pt x="0" y="2396"/>
                    <a:pt x="1624" y="2999"/>
                  </a:cubicBezTo>
                  <a:cubicBezTo>
                    <a:pt x="4890" y="4200"/>
                    <a:pt x="8061" y="5610"/>
                    <a:pt x="10959" y="7547"/>
                  </a:cubicBezTo>
                  <a:cubicBezTo>
                    <a:pt x="11226" y="7724"/>
                    <a:pt x="11490" y="7801"/>
                    <a:pt x="11737" y="7801"/>
                  </a:cubicBezTo>
                  <a:cubicBezTo>
                    <a:pt x="12989" y="7801"/>
                    <a:pt x="13818" y="5833"/>
                    <a:pt x="12481" y="4937"/>
                  </a:cubicBezTo>
                  <a:cubicBezTo>
                    <a:pt x="9358" y="2871"/>
                    <a:pt x="5915" y="1398"/>
                    <a:pt x="2424" y="101"/>
                  </a:cubicBezTo>
                  <a:cubicBezTo>
                    <a:pt x="2239" y="32"/>
                    <a:pt x="2063" y="0"/>
                    <a:pt x="1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3971900" y="2514075"/>
              <a:ext cx="251050" cy="143200"/>
            </a:xfrm>
            <a:custGeom>
              <a:rect b="b" l="l" r="r" t="t"/>
              <a:pathLst>
                <a:path extrusionOk="0" h="5728" w="10042">
                  <a:moveTo>
                    <a:pt x="1695" y="0"/>
                  </a:moveTo>
                  <a:cubicBezTo>
                    <a:pt x="1058" y="0"/>
                    <a:pt x="429" y="537"/>
                    <a:pt x="257" y="1119"/>
                  </a:cubicBezTo>
                  <a:cubicBezTo>
                    <a:pt x="1" y="1983"/>
                    <a:pt x="561" y="2672"/>
                    <a:pt x="1298" y="2976"/>
                  </a:cubicBezTo>
                  <a:lnTo>
                    <a:pt x="7943" y="5650"/>
                  </a:lnTo>
                  <a:cubicBezTo>
                    <a:pt x="8078" y="5704"/>
                    <a:pt x="8216" y="5728"/>
                    <a:pt x="8354" y="5728"/>
                  </a:cubicBezTo>
                  <a:cubicBezTo>
                    <a:pt x="9000" y="5728"/>
                    <a:pt x="9629" y="5190"/>
                    <a:pt x="9801" y="4609"/>
                  </a:cubicBezTo>
                  <a:cubicBezTo>
                    <a:pt x="10041" y="3745"/>
                    <a:pt x="9497" y="3056"/>
                    <a:pt x="8744" y="2752"/>
                  </a:cubicBezTo>
                  <a:lnTo>
                    <a:pt x="2099" y="78"/>
                  </a:lnTo>
                  <a:cubicBezTo>
                    <a:pt x="1967" y="24"/>
                    <a:pt x="1831" y="0"/>
                    <a:pt x="1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4308875" y="2807225"/>
              <a:ext cx="316075" cy="179275"/>
            </a:xfrm>
            <a:custGeom>
              <a:rect b="b" l="l" r="r" t="t"/>
              <a:pathLst>
                <a:path extrusionOk="0" h="7171" w="12643">
                  <a:moveTo>
                    <a:pt x="1877" y="0"/>
                  </a:moveTo>
                  <a:cubicBezTo>
                    <a:pt x="474" y="0"/>
                    <a:pt x="1" y="2386"/>
                    <a:pt x="1606" y="2988"/>
                  </a:cubicBezTo>
                  <a:lnTo>
                    <a:pt x="1622" y="3004"/>
                  </a:lnTo>
                  <a:cubicBezTo>
                    <a:pt x="4425" y="4061"/>
                    <a:pt x="6939" y="5694"/>
                    <a:pt x="9629" y="7007"/>
                  </a:cubicBezTo>
                  <a:cubicBezTo>
                    <a:pt x="9864" y="7120"/>
                    <a:pt x="10095" y="7171"/>
                    <a:pt x="10315" y="7171"/>
                  </a:cubicBezTo>
                  <a:cubicBezTo>
                    <a:pt x="11712" y="7171"/>
                    <a:pt x="12642" y="5144"/>
                    <a:pt x="11134" y="4397"/>
                  </a:cubicBezTo>
                  <a:cubicBezTo>
                    <a:pt x="8220" y="2988"/>
                    <a:pt x="5465" y="1242"/>
                    <a:pt x="2407" y="105"/>
                  </a:cubicBezTo>
                  <a:cubicBezTo>
                    <a:pt x="2219" y="33"/>
                    <a:pt x="2042" y="0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4822200" y="2992450"/>
              <a:ext cx="307125" cy="178250"/>
            </a:xfrm>
            <a:custGeom>
              <a:rect b="b" l="l" r="r" t="t"/>
              <a:pathLst>
                <a:path extrusionOk="0" h="7130" w="12285">
                  <a:moveTo>
                    <a:pt x="1696" y="1"/>
                  </a:moveTo>
                  <a:cubicBezTo>
                    <a:pt x="1058" y="1"/>
                    <a:pt x="429" y="541"/>
                    <a:pt x="257" y="1135"/>
                  </a:cubicBezTo>
                  <a:cubicBezTo>
                    <a:pt x="1" y="1984"/>
                    <a:pt x="561" y="2673"/>
                    <a:pt x="1298" y="2977"/>
                  </a:cubicBezTo>
                  <a:cubicBezTo>
                    <a:pt x="3924" y="4050"/>
                    <a:pt x="6822" y="4851"/>
                    <a:pt x="9016" y="6740"/>
                  </a:cubicBezTo>
                  <a:cubicBezTo>
                    <a:pt x="9328" y="7014"/>
                    <a:pt x="9673" y="7130"/>
                    <a:pt x="10008" y="7130"/>
                  </a:cubicBezTo>
                  <a:cubicBezTo>
                    <a:pt x="11217" y="7130"/>
                    <a:pt x="12284" y="5617"/>
                    <a:pt x="11130" y="4626"/>
                  </a:cubicBezTo>
                  <a:cubicBezTo>
                    <a:pt x="8504" y="2352"/>
                    <a:pt x="5253" y="1376"/>
                    <a:pt x="2099" y="79"/>
                  </a:cubicBezTo>
                  <a:cubicBezTo>
                    <a:pt x="1967" y="25"/>
                    <a:pt x="1831" y="1"/>
                    <a:pt x="1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3851725" y="2738850"/>
              <a:ext cx="240000" cy="171800"/>
            </a:xfrm>
            <a:custGeom>
              <a:rect b="b" l="l" r="r" t="t"/>
              <a:pathLst>
                <a:path extrusionOk="0" h="6872" w="9600">
                  <a:moveTo>
                    <a:pt x="2055" y="1"/>
                  </a:moveTo>
                  <a:cubicBezTo>
                    <a:pt x="820" y="1"/>
                    <a:pt x="0" y="1950"/>
                    <a:pt x="1333" y="2856"/>
                  </a:cubicBezTo>
                  <a:cubicBezTo>
                    <a:pt x="3158" y="4089"/>
                    <a:pt x="4968" y="5338"/>
                    <a:pt x="6777" y="6604"/>
                  </a:cubicBezTo>
                  <a:cubicBezTo>
                    <a:pt x="7046" y="6791"/>
                    <a:pt x="7313" y="6872"/>
                    <a:pt x="7562" y="6872"/>
                  </a:cubicBezTo>
                  <a:cubicBezTo>
                    <a:pt x="8784" y="6872"/>
                    <a:pt x="9599" y="4927"/>
                    <a:pt x="8283" y="4009"/>
                  </a:cubicBezTo>
                  <a:cubicBezTo>
                    <a:pt x="6489" y="2744"/>
                    <a:pt x="4664" y="1495"/>
                    <a:pt x="2838" y="262"/>
                  </a:cubicBezTo>
                  <a:cubicBezTo>
                    <a:pt x="2570" y="80"/>
                    <a:pt x="2304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4394125" y="3073475"/>
              <a:ext cx="301650" cy="213475"/>
            </a:xfrm>
            <a:custGeom>
              <a:rect b="b" l="l" r="r" t="t"/>
              <a:pathLst>
                <a:path extrusionOk="0" h="8539" w="12066">
                  <a:moveTo>
                    <a:pt x="2104" y="0"/>
                  </a:moveTo>
                  <a:cubicBezTo>
                    <a:pt x="1005" y="0"/>
                    <a:pt x="0" y="1505"/>
                    <a:pt x="967" y="2618"/>
                  </a:cubicBezTo>
                  <a:lnTo>
                    <a:pt x="983" y="2618"/>
                  </a:lnTo>
                  <a:cubicBezTo>
                    <a:pt x="3208" y="5148"/>
                    <a:pt x="6203" y="6702"/>
                    <a:pt x="9117" y="8335"/>
                  </a:cubicBezTo>
                  <a:cubicBezTo>
                    <a:pt x="9369" y="8477"/>
                    <a:pt x="9618" y="8539"/>
                    <a:pt x="9853" y="8539"/>
                  </a:cubicBezTo>
                  <a:cubicBezTo>
                    <a:pt x="11183" y="8539"/>
                    <a:pt x="12065" y="6544"/>
                    <a:pt x="10622" y="5741"/>
                  </a:cubicBezTo>
                  <a:cubicBezTo>
                    <a:pt x="7948" y="4220"/>
                    <a:pt x="5178" y="2843"/>
                    <a:pt x="3096" y="489"/>
                  </a:cubicBezTo>
                  <a:cubicBezTo>
                    <a:pt x="2794" y="144"/>
                    <a:pt x="2444" y="0"/>
                    <a:pt x="2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4827825" y="3385350"/>
              <a:ext cx="270225" cy="165400"/>
            </a:xfrm>
            <a:custGeom>
              <a:rect b="b" l="l" r="r" t="t"/>
              <a:pathLst>
                <a:path extrusionOk="0" h="6616" w="10809">
                  <a:moveTo>
                    <a:pt x="2021" y="0"/>
                  </a:moveTo>
                  <a:cubicBezTo>
                    <a:pt x="507" y="0"/>
                    <a:pt x="1" y="2459"/>
                    <a:pt x="1681" y="2970"/>
                  </a:cubicBezTo>
                  <a:cubicBezTo>
                    <a:pt x="3971" y="3659"/>
                    <a:pt x="6181" y="4683"/>
                    <a:pt x="8055" y="6189"/>
                  </a:cubicBezTo>
                  <a:cubicBezTo>
                    <a:pt x="8386" y="6462"/>
                    <a:pt x="8778" y="6616"/>
                    <a:pt x="9165" y="6616"/>
                  </a:cubicBezTo>
                  <a:cubicBezTo>
                    <a:pt x="9526" y="6616"/>
                    <a:pt x="9883" y="6482"/>
                    <a:pt x="10184" y="6189"/>
                  </a:cubicBezTo>
                  <a:cubicBezTo>
                    <a:pt x="10713" y="5676"/>
                    <a:pt x="10809" y="4587"/>
                    <a:pt x="10184" y="4075"/>
                  </a:cubicBezTo>
                  <a:cubicBezTo>
                    <a:pt x="7895" y="2249"/>
                    <a:pt x="5284" y="888"/>
                    <a:pt x="2482" y="72"/>
                  </a:cubicBezTo>
                  <a:cubicBezTo>
                    <a:pt x="2320" y="23"/>
                    <a:pt x="2165" y="0"/>
                    <a:pt x="2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3807200" y="2992200"/>
              <a:ext cx="482275" cy="342650"/>
            </a:xfrm>
            <a:custGeom>
              <a:rect b="b" l="l" r="r" t="t"/>
              <a:pathLst>
                <a:path extrusionOk="0" h="13706" w="19291">
                  <a:moveTo>
                    <a:pt x="2095" y="0"/>
                  </a:moveTo>
                  <a:cubicBezTo>
                    <a:pt x="831" y="0"/>
                    <a:pt x="0" y="1959"/>
                    <a:pt x="1353" y="2843"/>
                  </a:cubicBezTo>
                  <a:cubicBezTo>
                    <a:pt x="6397" y="6110"/>
                    <a:pt x="11569" y="9264"/>
                    <a:pt x="16053" y="13300"/>
                  </a:cubicBezTo>
                  <a:cubicBezTo>
                    <a:pt x="16366" y="13585"/>
                    <a:pt x="16714" y="13705"/>
                    <a:pt x="17051" y="13705"/>
                  </a:cubicBezTo>
                  <a:cubicBezTo>
                    <a:pt x="18243" y="13705"/>
                    <a:pt x="19290" y="12197"/>
                    <a:pt x="18166" y="11186"/>
                  </a:cubicBezTo>
                  <a:cubicBezTo>
                    <a:pt x="13507" y="6958"/>
                    <a:pt x="8126" y="3644"/>
                    <a:pt x="2874" y="249"/>
                  </a:cubicBezTo>
                  <a:cubicBezTo>
                    <a:pt x="2606" y="76"/>
                    <a:pt x="2342" y="0"/>
                    <a:pt x="2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4383325" y="3436175"/>
              <a:ext cx="287000" cy="205400"/>
            </a:xfrm>
            <a:custGeom>
              <a:rect b="b" l="l" r="r" t="t"/>
              <a:pathLst>
                <a:path extrusionOk="0" h="8216" w="11480">
                  <a:moveTo>
                    <a:pt x="2096" y="0"/>
                  </a:moveTo>
                  <a:cubicBezTo>
                    <a:pt x="1004" y="0"/>
                    <a:pt x="0" y="1502"/>
                    <a:pt x="966" y="2602"/>
                  </a:cubicBezTo>
                  <a:lnTo>
                    <a:pt x="966" y="2618"/>
                  </a:lnTo>
                  <a:cubicBezTo>
                    <a:pt x="3016" y="4972"/>
                    <a:pt x="5610" y="6750"/>
                    <a:pt x="8428" y="8063"/>
                  </a:cubicBezTo>
                  <a:cubicBezTo>
                    <a:pt x="8658" y="8168"/>
                    <a:pt x="8884" y="8215"/>
                    <a:pt x="9100" y="8215"/>
                  </a:cubicBezTo>
                  <a:cubicBezTo>
                    <a:pt x="10521" y="8215"/>
                    <a:pt x="11479" y="6178"/>
                    <a:pt x="9950" y="5469"/>
                  </a:cubicBezTo>
                  <a:cubicBezTo>
                    <a:pt x="7323" y="4252"/>
                    <a:pt x="5001" y="2666"/>
                    <a:pt x="3080" y="489"/>
                  </a:cubicBezTo>
                  <a:cubicBezTo>
                    <a:pt x="2781" y="144"/>
                    <a:pt x="2434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4773600" y="3656425"/>
              <a:ext cx="233350" cy="144650"/>
            </a:xfrm>
            <a:custGeom>
              <a:rect b="b" l="l" r="r" t="t"/>
              <a:pathLst>
                <a:path extrusionOk="0" h="5786" w="9334">
                  <a:moveTo>
                    <a:pt x="2302" y="1"/>
                  </a:moveTo>
                  <a:cubicBezTo>
                    <a:pt x="1074" y="1"/>
                    <a:pt x="0" y="1520"/>
                    <a:pt x="1160" y="2504"/>
                  </a:cubicBezTo>
                  <a:cubicBezTo>
                    <a:pt x="2826" y="3929"/>
                    <a:pt x="4779" y="5018"/>
                    <a:pt x="6861" y="5706"/>
                  </a:cubicBezTo>
                  <a:cubicBezTo>
                    <a:pt x="7030" y="5761"/>
                    <a:pt x="7190" y="5786"/>
                    <a:pt x="7341" y="5786"/>
                  </a:cubicBezTo>
                  <a:cubicBezTo>
                    <a:pt x="8827" y="5786"/>
                    <a:pt x="9334" y="3346"/>
                    <a:pt x="7662" y="2808"/>
                  </a:cubicBezTo>
                  <a:cubicBezTo>
                    <a:pt x="6060" y="2295"/>
                    <a:pt x="4571" y="1463"/>
                    <a:pt x="3290" y="374"/>
                  </a:cubicBezTo>
                  <a:cubicBezTo>
                    <a:pt x="2977" y="112"/>
                    <a:pt x="2634" y="1"/>
                    <a:pt x="2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3635225" y="3152400"/>
              <a:ext cx="223150" cy="199875"/>
            </a:xfrm>
            <a:custGeom>
              <a:rect b="b" l="l" r="r" t="t"/>
              <a:pathLst>
                <a:path extrusionOk="0" h="7995" w="8926">
                  <a:moveTo>
                    <a:pt x="1743" y="0"/>
                  </a:moveTo>
                  <a:cubicBezTo>
                    <a:pt x="1506" y="0"/>
                    <a:pt x="1262" y="62"/>
                    <a:pt x="1026" y="198"/>
                  </a:cubicBezTo>
                  <a:cubicBezTo>
                    <a:pt x="369" y="566"/>
                    <a:pt x="1" y="1591"/>
                    <a:pt x="481" y="2248"/>
                  </a:cubicBezTo>
                  <a:cubicBezTo>
                    <a:pt x="1970" y="4249"/>
                    <a:pt x="3700" y="6043"/>
                    <a:pt x="5621" y="7628"/>
                  </a:cubicBezTo>
                  <a:cubicBezTo>
                    <a:pt x="5933" y="7886"/>
                    <a:pt x="6275" y="7995"/>
                    <a:pt x="6607" y="7995"/>
                  </a:cubicBezTo>
                  <a:cubicBezTo>
                    <a:pt x="7840" y="7995"/>
                    <a:pt x="8925" y="6483"/>
                    <a:pt x="7751" y="5498"/>
                  </a:cubicBezTo>
                  <a:cubicBezTo>
                    <a:pt x="6054" y="4105"/>
                    <a:pt x="4388" y="2504"/>
                    <a:pt x="3075" y="742"/>
                  </a:cubicBezTo>
                  <a:cubicBezTo>
                    <a:pt x="2746" y="292"/>
                    <a:pt x="2259" y="0"/>
                    <a:pt x="1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921300" y="3426000"/>
              <a:ext cx="286250" cy="206025"/>
            </a:xfrm>
            <a:custGeom>
              <a:rect b="b" l="l" r="r" t="t"/>
              <a:pathLst>
                <a:path extrusionOk="0" h="8241" w="11450">
                  <a:moveTo>
                    <a:pt x="2204" y="1"/>
                  </a:moveTo>
                  <a:cubicBezTo>
                    <a:pt x="1036" y="1"/>
                    <a:pt x="1" y="1507"/>
                    <a:pt x="1080" y="2561"/>
                  </a:cubicBezTo>
                  <a:cubicBezTo>
                    <a:pt x="3306" y="4739"/>
                    <a:pt x="5916" y="6388"/>
                    <a:pt x="8558" y="8006"/>
                  </a:cubicBezTo>
                  <a:cubicBezTo>
                    <a:pt x="8822" y="8169"/>
                    <a:pt x="9082" y="8241"/>
                    <a:pt x="9326" y="8241"/>
                  </a:cubicBezTo>
                  <a:cubicBezTo>
                    <a:pt x="10608" y="8241"/>
                    <a:pt x="11449" y="6272"/>
                    <a:pt x="10063" y="5411"/>
                  </a:cubicBezTo>
                  <a:cubicBezTo>
                    <a:pt x="7645" y="3922"/>
                    <a:pt x="5243" y="2433"/>
                    <a:pt x="3210" y="431"/>
                  </a:cubicBezTo>
                  <a:cubicBezTo>
                    <a:pt x="2896" y="128"/>
                    <a:pt x="2544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4286975" y="3742900"/>
              <a:ext cx="176550" cy="165675"/>
            </a:xfrm>
            <a:custGeom>
              <a:rect b="b" l="l" r="r" t="t"/>
              <a:pathLst>
                <a:path extrusionOk="0" h="6627" w="7062">
                  <a:moveTo>
                    <a:pt x="1701" y="0"/>
                  </a:moveTo>
                  <a:cubicBezTo>
                    <a:pt x="1574" y="0"/>
                    <a:pt x="1444" y="17"/>
                    <a:pt x="1313" y="53"/>
                  </a:cubicBezTo>
                  <a:cubicBezTo>
                    <a:pt x="561" y="262"/>
                    <a:pt x="0" y="1126"/>
                    <a:pt x="256" y="1911"/>
                  </a:cubicBezTo>
                  <a:lnTo>
                    <a:pt x="272" y="1911"/>
                  </a:lnTo>
                  <a:cubicBezTo>
                    <a:pt x="945" y="3865"/>
                    <a:pt x="2370" y="5386"/>
                    <a:pt x="4132" y="6411"/>
                  </a:cubicBezTo>
                  <a:cubicBezTo>
                    <a:pt x="4391" y="6561"/>
                    <a:pt x="4645" y="6627"/>
                    <a:pt x="4885" y="6627"/>
                  </a:cubicBezTo>
                  <a:cubicBezTo>
                    <a:pt x="6201" y="6627"/>
                    <a:pt x="7062" y="4643"/>
                    <a:pt x="5653" y="3817"/>
                  </a:cubicBezTo>
                  <a:cubicBezTo>
                    <a:pt x="4596" y="3192"/>
                    <a:pt x="3571" y="2295"/>
                    <a:pt x="3155" y="1110"/>
                  </a:cubicBezTo>
                  <a:cubicBezTo>
                    <a:pt x="2940" y="465"/>
                    <a:pt x="2364" y="0"/>
                    <a:pt x="1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4466350" y="3992700"/>
              <a:ext cx="230575" cy="169975"/>
            </a:xfrm>
            <a:custGeom>
              <a:rect b="b" l="l" r="r" t="t"/>
              <a:pathLst>
                <a:path extrusionOk="0" h="6799" w="9223">
                  <a:moveTo>
                    <a:pt x="2157" y="0"/>
                  </a:moveTo>
                  <a:cubicBezTo>
                    <a:pt x="1019" y="0"/>
                    <a:pt x="0" y="1511"/>
                    <a:pt x="1024" y="2584"/>
                  </a:cubicBezTo>
                  <a:cubicBezTo>
                    <a:pt x="2753" y="4377"/>
                    <a:pt x="4835" y="5787"/>
                    <a:pt x="7125" y="6715"/>
                  </a:cubicBezTo>
                  <a:cubicBezTo>
                    <a:pt x="7260" y="6773"/>
                    <a:pt x="7399" y="6799"/>
                    <a:pt x="7539" y="6799"/>
                  </a:cubicBezTo>
                  <a:cubicBezTo>
                    <a:pt x="8177" y="6799"/>
                    <a:pt x="8812" y="6253"/>
                    <a:pt x="8983" y="5674"/>
                  </a:cubicBezTo>
                  <a:cubicBezTo>
                    <a:pt x="9223" y="4810"/>
                    <a:pt x="8678" y="4137"/>
                    <a:pt x="7926" y="3817"/>
                  </a:cubicBezTo>
                  <a:cubicBezTo>
                    <a:pt x="6116" y="3048"/>
                    <a:pt x="4499" y="1895"/>
                    <a:pt x="3154" y="454"/>
                  </a:cubicBezTo>
                  <a:cubicBezTo>
                    <a:pt x="2845" y="134"/>
                    <a:pt x="2496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897875" y="4241475"/>
              <a:ext cx="219350" cy="146000"/>
            </a:xfrm>
            <a:custGeom>
              <a:rect b="b" l="l" r="r" t="t"/>
              <a:pathLst>
                <a:path extrusionOk="0" h="5840" w="8774">
                  <a:moveTo>
                    <a:pt x="1657" y="0"/>
                  </a:moveTo>
                  <a:cubicBezTo>
                    <a:pt x="1299" y="0"/>
                    <a:pt x="942" y="130"/>
                    <a:pt x="641" y="415"/>
                  </a:cubicBezTo>
                  <a:cubicBezTo>
                    <a:pt x="96" y="944"/>
                    <a:pt x="0" y="2033"/>
                    <a:pt x="641" y="2545"/>
                  </a:cubicBezTo>
                  <a:cubicBezTo>
                    <a:pt x="2338" y="3922"/>
                    <a:pt x="4276" y="5011"/>
                    <a:pt x="6342" y="5748"/>
                  </a:cubicBezTo>
                  <a:cubicBezTo>
                    <a:pt x="6521" y="5811"/>
                    <a:pt x="6691" y="5840"/>
                    <a:pt x="6849" y="5840"/>
                  </a:cubicBezTo>
                  <a:cubicBezTo>
                    <a:pt x="8296" y="5840"/>
                    <a:pt x="8774" y="3427"/>
                    <a:pt x="7142" y="2849"/>
                  </a:cubicBezTo>
                  <a:cubicBezTo>
                    <a:pt x="5557" y="2289"/>
                    <a:pt x="4068" y="1472"/>
                    <a:pt x="2755" y="415"/>
                  </a:cubicBezTo>
                  <a:cubicBezTo>
                    <a:pt x="2431" y="150"/>
                    <a:pt x="2043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4936700" y="4067900"/>
              <a:ext cx="227975" cy="161275"/>
            </a:xfrm>
            <a:custGeom>
              <a:rect b="b" l="l" r="r" t="t"/>
              <a:pathLst>
                <a:path extrusionOk="0" h="6451" w="9119">
                  <a:moveTo>
                    <a:pt x="2178" y="0"/>
                  </a:moveTo>
                  <a:cubicBezTo>
                    <a:pt x="861" y="0"/>
                    <a:pt x="1" y="1984"/>
                    <a:pt x="1410" y="2811"/>
                  </a:cubicBezTo>
                  <a:cubicBezTo>
                    <a:pt x="3011" y="3723"/>
                    <a:pt x="4516" y="4812"/>
                    <a:pt x="5877" y="6045"/>
                  </a:cubicBezTo>
                  <a:cubicBezTo>
                    <a:pt x="6191" y="6331"/>
                    <a:pt x="6539" y="6451"/>
                    <a:pt x="6875" y="6451"/>
                  </a:cubicBezTo>
                  <a:cubicBezTo>
                    <a:pt x="8068" y="6451"/>
                    <a:pt x="9119" y="4940"/>
                    <a:pt x="8007" y="3915"/>
                  </a:cubicBezTo>
                  <a:cubicBezTo>
                    <a:pt x="6454" y="2506"/>
                    <a:pt x="4740" y="1257"/>
                    <a:pt x="2931" y="216"/>
                  </a:cubicBezTo>
                  <a:cubicBezTo>
                    <a:pt x="2672" y="66"/>
                    <a:pt x="2417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563625" y="3453825"/>
              <a:ext cx="286875" cy="246150"/>
            </a:xfrm>
            <a:custGeom>
              <a:rect b="b" l="l" r="r" t="t"/>
              <a:pathLst>
                <a:path extrusionOk="0" h="9846" w="11475">
                  <a:moveTo>
                    <a:pt x="2126" y="0"/>
                  </a:moveTo>
                  <a:cubicBezTo>
                    <a:pt x="1009" y="0"/>
                    <a:pt x="0" y="1508"/>
                    <a:pt x="1007" y="2601"/>
                  </a:cubicBezTo>
                  <a:cubicBezTo>
                    <a:pt x="3265" y="5051"/>
                    <a:pt x="5939" y="7053"/>
                    <a:pt x="8293" y="9407"/>
                  </a:cubicBezTo>
                  <a:cubicBezTo>
                    <a:pt x="8606" y="9716"/>
                    <a:pt x="8957" y="9846"/>
                    <a:pt x="9296" y="9846"/>
                  </a:cubicBezTo>
                  <a:cubicBezTo>
                    <a:pt x="10451" y="9846"/>
                    <a:pt x="11475" y="8341"/>
                    <a:pt x="10423" y="7277"/>
                  </a:cubicBezTo>
                  <a:cubicBezTo>
                    <a:pt x="8069" y="4923"/>
                    <a:pt x="5395" y="2921"/>
                    <a:pt x="3121" y="471"/>
                  </a:cubicBezTo>
                  <a:cubicBezTo>
                    <a:pt x="2815" y="139"/>
                    <a:pt x="2466" y="0"/>
                    <a:pt x="2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3996625" y="3917350"/>
              <a:ext cx="324875" cy="201725"/>
            </a:xfrm>
            <a:custGeom>
              <a:rect b="b" l="l" r="r" t="t"/>
              <a:pathLst>
                <a:path extrusionOk="0" h="8069" w="12995">
                  <a:moveTo>
                    <a:pt x="1873" y="0"/>
                  </a:moveTo>
                  <a:cubicBezTo>
                    <a:pt x="461" y="0"/>
                    <a:pt x="1" y="2387"/>
                    <a:pt x="1606" y="3004"/>
                  </a:cubicBezTo>
                  <a:lnTo>
                    <a:pt x="1590" y="3004"/>
                  </a:lnTo>
                  <a:cubicBezTo>
                    <a:pt x="4536" y="4109"/>
                    <a:pt x="7275" y="5694"/>
                    <a:pt x="9709" y="7696"/>
                  </a:cubicBezTo>
                  <a:cubicBezTo>
                    <a:pt x="10022" y="7958"/>
                    <a:pt x="10365" y="8069"/>
                    <a:pt x="10697" y="8069"/>
                  </a:cubicBezTo>
                  <a:cubicBezTo>
                    <a:pt x="11924" y="8069"/>
                    <a:pt x="12995" y="6552"/>
                    <a:pt x="11822" y="5582"/>
                  </a:cubicBezTo>
                  <a:cubicBezTo>
                    <a:pt x="9020" y="3228"/>
                    <a:pt x="5833" y="1386"/>
                    <a:pt x="2407" y="105"/>
                  </a:cubicBezTo>
                  <a:cubicBezTo>
                    <a:pt x="2217" y="33"/>
                    <a:pt x="2038" y="0"/>
                    <a:pt x="1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3755250" y="3937100"/>
              <a:ext cx="215475" cy="162475"/>
            </a:xfrm>
            <a:custGeom>
              <a:rect b="b" l="l" r="r" t="t"/>
              <a:pathLst>
                <a:path extrusionOk="0" h="6499" w="8619">
                  <a:moveTo>
                    <a:pt x="1979" y="0"/>
                  </a:moveTo>
                  <a:cubicBezTo>
                    <a:pt x="501" y="0"/>
                    <a:pt x="1" y="2430"/>
                    <a:pt x="1669" y="2966"/>
                  </a:cubicBezTo>
                  <a:lnTo>
                    <a:pt x="1669" y="2982"/>
                  </a:lnTo>
                  <a:cubicBezTo>
                    <a:pt x="3222" y="3463"/>
                    <a:pt x="4583" y="4440"/>
                    <a:pt x="5544" y="5769"/>
                  </a:cubicBezTo>
                  <a:cubicBezTo>
                    <a:pt x="5871" y="6215"/>
                    <a:pt x="6360" y="6498"/>
                    <a:pt x="6877" y="6498"/>
                  </a:cubicBezTo>
                  <a:cubicBezTo>
                    <a:pt x="7120" y="6498"/>
                    <a:pt x="7369" y="6436"/>
                    <a:pt x="7610" y="6297"/>
                  </a:cubicBezTo>
                  <a:cubicBezTo>
                    <a:pt x="8250" y="5913"/>
                    <a:pt x="8619" y="4904"/>
                    <a:pt x="8138" y="4247"/>
                  </a:cubicBezTo>
                  <a:cubicBezTo>
                    <a:pt x="6745" y="2278"/>
                    <a:pt x="4760" y="821"/>
                    <a:pt x="2470" y="84"/>
                  </a:cubicBezTo>
                  <a:cubicBezTo>
                    <a:pt x="2296" y="27"/>
                    <a:pt x="2132" y="0"/>
                    <a:pt x="1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3886050" y="4279675"/>
              <a:ext cx="390525" cy="254150"/>
            </a:xfrm>
            <a:custGeom>
              <a:rect b="b" l="l" r="r" t="t"/>
              <a:pathLst>
                <a:path extrusionOk="0" h="10166" w="15621">
                  <a:moveTo>
                    <a:pt x="2096" y="0"/>
                  </a:moveTo>
                  <a:cubicBezTo>
                    <a:pt x="832" y="0"/>
                    <a:pt x="1" y="1961"/>
                    <a:pt x="1353" y="2859"/>
                  </a:cubicBezTo>
                  <a:lnTo>
                    <a:pt x="1353" y="2843"/>
                  </a:lnTo>
                  <a:cubicBezTo>
                    <a:pt x="5324" y="5453"/>
                    <a:pt x="9104" y="8303"/>
                    <a:pt x="13523" y="10081"/>
                  </a:cubicBezTo>
                  <a:cubicBezTo>
                    <a:pt x="13663" y="10139"/>
                    <a:pt x="13806" y="10165"/>
                    <a:pt x="13949" y="10165"/>
                  </a:cubicBezTo>
                  <a:cubicBezTo>
                    <a:pt x="14590" y="10165"/>
                    <a:pt x="15210" y="9629"/>
                    <a:pt x="15381" y="9040"/>
                  </a:cubicBezTo>
                  <a:cubicBezTo>
                    <a:pt x="15621" y="8191"/>
                    <a:pt x="15076" y="7486"/>
                    <a:pt x="14324" y="7198"/>
                  </a:cubicBezTo>
                  <a:cubicBezTo>
                    <a:pt x="10176" y="5517"/>
                    <a:pt x="6589" y="2682"/>
                    <a:pt x="2874" y="248"/>
                  </a:cubicBezTo>
                  <a:cubicBezTo>
                    <a:pt x="2607" y="75"/>
                    <a:pt x="2343" y="0"/>
                    <a:pt x="2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4271650" y="4226550"/>
              <a:ext cx="314125" cy="194400"/>
            </a:xfrm>
            <a:custGeom>
              <a:rect b="b" l="l" r="r" t="t"/>
              <a:pathLst>
                <a:path extrusionOk="0" h="7776" w="12565">
                  <a:moveTo>
                    <a:pt x="2332" y="1"/>
                  </a:moveTo>
                  <a:cubicBezTo>
                    <a:pt x="934" y="1"/>
                    <a:pt x="1" y="2038"/>
                    <a:pt x="1510" y="2758"/>
                  </a:cubicBezTo>
                  <a:cubicBezTo>
                    <a:pt x="4360" y="4103"/>
                    <a:pt x="6858" y="6057"/>
                    <a:pt x="9613" y="7578"/>
                  </a:cubicBezTo>
                  <a:cubicBezTo>
                    <a:pt x="9864" y="7715"/>
                    <a:pt x="10111" y="7775"/>
                    <a:pt x="10344" y="7775"/>
                  </a:cubicBezTo>
                  <a:cubicBezTo>
                    <a:pt x="11685" y="7775"/>
                    <a:pt x="12564" y="5775"/>
                    <a:pt x="11118" y="4984"/>
                  </a:cubicBezTo>
                  <a:cubicBezTo>
                    <a:pt x="8364" y="3462"/>
                    <a:pt x="5866" y="1509"/>
                    <a:pt x="3015" y="164"/>
                  </a:cubicBezTo>
                  <a:cubicBezTo>
                    <a:pt x="2781" y="51"/>
                    <a:pt x="2551" y="1"/>
                    <a:pt x="2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4558675" y="4532000"/>
              <a:ext cx="277600" cy="125950"/>
            </a:xfrm>
            <a:custGeom>
              <a:rect b="b" l="l" r="r" t="t"/>
              <a:pathLst>
                <a:path extrusionOk="0" h="5038" w="11104">
                  <a:moveTo>
                    <a:pt x="1965" y="0"/>
                  </a:moveTo>
                  <a:cubicBezTo>
                    <a:pt x="489" y="0"/>
                    <a:pt x="1" y="2429"/>
                    <a:pt x="1655" y="2966"/>
                  </a:cubicBezTo>
                  <a:cubicBezTo>
                    <a:pt x="3928" y="3719"/>
                    <a:pt x="6234" y="4391"/>
                    <a:pt x="8572" y="4984"/>
                  </a:cubicBezTo>
                  <a:cubicBezTo>
                    <a:pt x="8715" y="5020"/>
                    <a:pt x="8852" y="5038"/>
                    <a:pt x="8982" y="5038"/>
                  </a:cubicBezTo>
                  <a:cubicBezTo>
                    <a:pt x="10553" y="5038"/>
                    <a:pt x="11103" y="2545"/>
                    <a:pt x="9373" y="2101"/>
                  </a:cubicBezTo>
                  <a:cubicBezTo>
                    <a:pt x="7035" y="1493"/>
                    <a:pt x="4729" y="820"/>
                    <a:pt x="2455" y="84"/>
                  </a:cubicBezTo>
                  <a:cubicBezTo>
                    <a:pt x="2282" y="26"/>
                    <a:pt x="2118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4843025" y="4759125"/>
              <a:ext cx="217400" cy="130000"/>
            </a:xfrm>
            <a:custGeom>
              <a:rect b="b" l="l" r="r" t="t"/>
              <a:pathLst>
                <a:path extrusionOk="0" h="5200" w="8696">
                  <a:moveTo>
                    <a:pt x="1688" y="1"/>
                  </a:moveTo>
                  <a:cubicBezTo>
                    <a:pt x="1041" y="1"/>
                    <a:pt x="412" y="538"/>
                    <a:pt x="241" y="1119"/>
                  </a:cubicBezTo>
                  <a:cubicBezTo>
                    <a:pt x="1" y="1984"/>
                    <a:pt x="545" y="2672"/>
                    <a:pt x="1298" y="2977"/>
                  </a:cubicBezTo>
                  <a:lnTo>
                    <a:pt x="6614" y="5122"/>
                  </a:lnTo>
                  <a:cubicBezTo>
                    <a:pt x="6746" y="5176"/>
                    <a:pt x="6881" y="5200"/>
                    <a:pt x="7017" y="5200"/>
                  </a:cubicBezTo>
                  <a:cubicBezTo>
                    <a:pt x="7654" y="5200"/>
                    <a:pt x="8284" y="4660"/>
                    <a:pt x="8455" y="4066"/>
                  </a:cubicBezTo>
                  <a:cubicBezTo>
                    <a:pt x="8696" y="3217"/>
                    <a:pt x="8151" y="2528"/>
                    <a:pt x="7415" y="2224"/>
                  </a:cubicBezTo>
                  <a:lnTo>
                    <a:pt x="2098" y="78"/>
                  </a:lnTo>
                  <a:cubicBezTo>
                    <a:pt x="1963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4450700" y="4677850"/>
              <a:ext cx="250625" cy="143625"/>
            </a:xfrm>
            <a:custGeom>
              <a:rect b="b" l="l" r="r" t="t"/>
              <a:pathLst>
                <a:path extrusionOk="0" h="5745" w="10025">
                  <a:moveTo>
                    <a:pt x="1688" y="1"/>
                  </a:moveTo>
                  <a:cubicBezTo>
                    <a:pt x="1042" y="1"/>
                    <a:pt x="412" y="538"/>
                    <a:pt x="241" y="1119"/>
                  </a:cubicBezTo>
                  <a:cubicBezTo>
                    <a:pt x="1" y="1984"/>
                    <a:pt x="545" y="2673"/>
                    <a:pt x="1298" y="2977"/>
                  </a:cubicBezTo>
                  <a:lnTo>
                    <a:pt x="7943" y="5667"/>
                  </a:lnTo>
                  <a:cubicBezTo>
                    <a:pt x="8075" y="5720"/>
                    <a:pt x="8211" y="5745"/>
                    <a:pt x="8346" y="5745"/>
                  </a:cubicBezTo>
                  <a:cubicBezTo>
                    <a:pt x="8983" y="5745"/>
                    <a:pt x="9613" y="5205"/>
                    <a:pt x="9785" y="4610"/>
                  </a:cubicBezTo>
                  <a:cubicBezTo>
                    <a:pt x="10025" y="3762"/>
                    <a:pt x="9480" y="3073"/>
                    <a:pt x="8744" y="2769"/>
                  </a:cubicBezTo>
                  <a:lnTo>
                    <a:pt x="2098" y="79"/>
                  </a:lnTo>
                  <a:cubicBezTo>
                    <a:pt x="1964" y="25"/>
                    <a:pt x="1825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4070375" y="4724825"/>
              <a:ext cx="261000" cy="118125"/>
            </a:xfrm>
            <a:custGeom>
              <a:rect b="b" l="l" r="r" t="t"/>
              <a:pathLst>
                <a:path extrusionOk="0" h="4725" w="10440">
                  <a:moveTo>
                    <a:pt x="2333" y="1"/>
                  </a:moveTo>
                  <a:cubicBezTo>
                    <a:pt x="938" y="1"/>
                    <a:pt x="1" y="2033"/>
                    <a:pt x="1506" y="2779"/>
                  </a:cubicBezTo>
                  <a:lnTo>
                    <a:pt x="1506" y="2763"/>
                  </a:lnTo>
                  <a:cubicBezTo>
                    <a:pt x="3700" y="3836"/>
                    <a:pt x="6070" y="4493"/>
                    <a:pt x="8504" y="4717"/>
                  </a:cubicBezTo>
                  <a:cubicBezTo>
                    <a:pt x="8559" y="4722"/>
                    <a:pt x="8613" y="4724"/>
                    <a:pt x="8665" y="4724"/>
                  </a:cubicBezTo>
                  <a:cubicBezTo>
                    <a:pt x="10439" y="4724"/>
                    <a:pt x="10371" y="1894"/>
                    <a:pt x="8504" y="1722"/>
                  </a:cubicBezTo>
                  <a:cubicBezTo>
                    <a:pt x="6599" y="1530"/>
                    <a:pt x="4741" y="1018"/>
                    <a:pt x="3028" y="169"/>
                  </a:cubicBezTo>
                  <a:cubicBezTo>
                    <a:pt x="2790" y="53"/>
                    <a:pt x="2556" y="1"/>
                    <a:pt x="2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4419875" y="4993725"/>
              <a:ext cx="367125" cy="190450"/>
            </a:xfrm>
            <a:custGeom>
              <a:rect b="b" l="l" r="r" t="t"/>
              <a:pathLst>
                <a:path extrusionOk="0" h="7618" w="14685">
                  <a:moveTo>
                    <a:pt x="1694" y="0"/>
                  </a:moveTo>
                  <a:cubicBezTo>
                    <a:pt x="1053" y="0"/>
                    <a:pt x="413" y="540"/>
                    <a:pt x="241" y="1135"/>
                  </a:cubicBezTo>
                  <a:cubicBezTo>
                    <a:pt x="1" y="1984"/>
                    <a:pt x="545" y="2672"/>
                    <a:pt x="1298" y="2976"/>
                  </a:cubicBezTo>
                  <a:lnTo>
                    <a:pt x="1282" y="2976"/>
                  </a:lnTo>
                  <a:lnTo>
                    <a:pt x="12587" y="7540"/>
                  </a:lnTo>
                  <a:cubicBezTo>
                    <a:pt x="12722" y="7594"/>
                    <a:pt x="12860" y="7618"/>
                    <a:pt x="12997" y="7618"/>
                  </a:cubicBezTo>
                  <a:cubicBezTo>
                    <a:pt x="13644" y="7618"/>
                    <a:pt x="14273" y="7080"/>
                    <a:pt x="14444" y="6499"/>
                  </a:cubicBezTo>
                  <a:cubicBezTo>
                    <a:pt x="14685" y="5635"/>
                    <a:pt x="14140" y="4946"/>
                    <a:pt x="13388" y="4642"/>
                  </a:cubicBezTo>
                  <a:lnTo>
                    <a:pt x="2098" y="78"/>
                  </a:lnTo>
                  <a:cubicBezTo>
                    <a:pt x="1967" y="25"/>
                    <a:pt x="1830" y="0"/>
                    <a:pt x="1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4060975" y="4990475"/>
              <a:ext cx="250425" cy="174525"/>
            </a:xfrm>
            <a:custGeom>
              <a:rect b="b" l="l" r="r" t="t"/>
              <a:pathLst>
                <a:path extrusionOk="0" h="6981" w="10017">
                  <a:moveTo>
                    <a:pt x="2249" y="0"/>
                  </a:moveTo>
                  <a:cubicBezTo>
                    <a:pt x="898" y="0"/>
                    <a:pt x="0" y="2007"/>
                    <a:pt x="1450" y="2786"/>
                  </a:cubicBezTo>
                  <a:cubicBezTo>
                    <a:pt x="3484" y="3859"/>
                    <a:pt x="5437" y="5124"/>
                    <a:pt x="7247" y="6565"/>
                  </a:cubicBezTo>
                  <a:cubicBezTo>
                    <a:pt x="7583" y="6826"/>
                    <a:pt x="7981" y="6981"/>
                    <a:pt x="8374" y="6981"/>
                  </a:cubicBezTo>
                  <a:cubicBezTo>
                    <a:pt x="8729" y="6981"/>
                    <a:pt x="9080" y="6854"/>
                    <a:pt x="9376" y="6565"/>
                  </a:cubicBezTo>
                  <a:cubicBezTo>
                    <a:pt x="9905" y="6037"/>
                    <a:pt x="10017" y="4932"/>
                    <a:pt x="9376" y="4436"/>
                  </a:cubicBezTo>
                  <a:cubicBezTo>
                    <a:pt x="7375" y="2834"/>
                    <a:pt x="5229" y="1409"/>
                    <a:pt x="2971" y="192"/>
                  </a:cubicBezTo>
                  <a:cubicBezTo>
                    <a:pt x="2724" y="59"/>
                    <a:pt x="2480" y="0"/>
                    <a:pt x="2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4459350" y="5344200"/>
              <a:ext cx="259200" cy="118700"/>
            </a:xfrm>
            <a:custGeom>
              <a:rect b="b" l="l" r="r" t="t"/>
              <a:pathLst>
                <a:path extrusionOk="0" h="4748" w="10368">
                  <a:moveTo>
                    <a:pt x="2219" y="0"/>
                  </a:moveTo>
                  <a:cubicBezTo>
                    <a:pt x="879" y="0"/>
                    <a:pt x="1" y="1989"/>
                    <a:pt x="1432" y="2793"/>
                  </a:cubicBezTo>
                  <a:cubicBezTo>
                    <a:pt x="3578" y="3994"/>
                    <a:pt x="5980" y="4666"/>
                    <a:pt x="8446" y="4747"/>
                  </a:cubicBezTo>
                  <a:cubicBezTo>
                    <a:pt x="8461" y="4747"/>
                    <a:pt x="8476" y="4747"/>
                    <a:pt x="8491" y="4747"/>
                  </a:cubicBezTo>
                  <a:cubicBezTo>
                    <a:pt x="10367" y="4747"/>
                    <a:pt x="10352" y="1800"/>
                    <a:pt x="8446" y="1736"/>
                  </a:cubicBezTo>
                  <a:cubicBezTo>
                    <a:pt x="6508" y="1672"/>
                    <a:pt x="4635" y="1144"/>
                    <a:pt x="2953" y="199"/>
                  </a:cubicBezTo>
                  <a:cubicBezTo>
                    <a:pt x="2701" y="61"/>
                    <a:pt x="2453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821225" y="1673650"/>
              <a:ext cx="306650" cy="160200"/>
            </a:xfrm>
            <a:custGeom>
              <a:rect b="b" l="l" r="r" t="t"/>
              <a:pathLst>
                <a:path extrusionOk="0" h="6408" w="12266">
                  <a:moveTo>
                    <a:pt x="2141" y="1"/>
                  </a:moveTo>
                  <a:cubicBezTo>
                    <a:pt x="560" y="1"/>
                    <a:pt x="1" y="2519"/>
                    <a:pt x="1736" y="2949"/>
                  </a:cubicBezTo>
                  <a:cubicBezTo>
                    <a:pt x="4443" y="3606"/>
                    <a:pt x="6861" y="4903"/>
                    <a:pt x="9295" y="6216"/>
                  </a:cubicBezTo>
                  <a:cubicBezTo>
                    <a:pt x="9542" y="6349"/>
                    <a:pt x="9786" y="6407"/>
                    <a:pt x="10016" y="6407"/>
                  </a:cubicBezTo>
                  <a:cubicBezTo>
                    <a:pt x="11367" y="6407"/>
                    <a:pt x="12266" y="4399"/>
                    <a:pt x="10816" y="3606"/>
                  </a:cubicBezTo>
                  <a:lnTo>
                    <a:pt x="10816" y="3606"/>
                  </a:lnTo>
                  <a:lnTo>
                    <a:pt x="10816" y="3622"/>
                  </a:lnTo>
                  <a:cubicBezTo>
                    <a:pt x="8174" y="2197"/>
                    <a:pt x="5483" y="771"/>
                    <a:pt x="2537" y="51"/>
                  </a:cubicBezTo>
                  <a:cubicBezTo>
                    <a:pt x="2399" y="16"/>
                    <a:pt x="2267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61600" y="1830850"/>
              <a:ext cx="303625" cy="160650"/>
            </a:xfrm>
            <a:custGeom>
              <a:rect b="b" l="l" r="r" t="t"/>
              <a:pathLst>
                <a:path extrusionOk="0" h="6426" w="12145">
                  <a:moveTo>
                    <a:pt x="2023" y="0"/>
                  </a:moveTo>
                  <a:cubicBezTo>
                    <a:pt x="520" y="0"/>
                    <a:pt x="0" y="2459"/>
                    <a:pt x="1681" y="2970"/>
                  </a:cubicBezTo>
                  <a:cubicBezTo>
                    <a:pt x="3186" y="3419"/>
                    <a:pt x="4659" y="3963"/>
                    <a:pt x="6084" y="4556"/>
                  </a:cubicBezTo>
                  <a:cubicBezTo>
                    <a:pt x="6693" y="4812"/>
                    <a:pt x="7269" y="5068"/>
                    <a:pt x="7846" y="5356"/>
                  </a:cubicBezTo>
                  <a:cubicBezTo>
                    <a:pt x="8118" y="5500"/>
                    <a:pt x="8374" y="5629"/>
                    <a:pt x="8630" y="5789"/>
                  </a:cubicBezTo>
                  <a:cubicBezTo>
                    <a:pt x="8727" y="5853"/>
                    <a:pt x="8823" y="5901"/>
                    <a:pt x="8903" y="5965"/>
                  </a:cubicBezTo>
                  <a:cubicBezTo>
                    <a:pt x="8903" y="5965"/>
                    <a:pt x="8904" y="5966"/>
                    <a:pt x="8904" y="5966"/>
                  </a:cubicBezTo>
                  <a:lnTo>
                    <a:pt x="8904" y="5966"/>
                  </a:lnTo>
                  <a:cubicBezTo>
                    <a:pt x="8913" y="5975"/>
                    <a:pt x="8923" y="5985"/>
                    <a:pt x="8935" y="5997"/>
                  </a:cubicBezTo>
                  <a:cubicBezTo>
                    <a:pt x="9251" y="6299"/>
                    <a:pt x="9603" y="6426"/>
                    <a:pt x="9943" y="6426"/>
                  </a:cubicBezTo>
                  <a:cubicBezTo>
                    <a:pt x="11116" y="6426"/>
                    <a:pt x="12145" y="4914"/>
                    <a:pt x="11064" y="3883"/>
                  </a:cubicBezTo>
                  <a:cubicBezTo>
                    <a:pt x="10104" y="2954"/>
                    <a:pt x="8727" y="2442"/>
                    <a:pt x="7510" y="1930"/>
                  </a:cubicBezTo>
                  <a:cubicBezTo>
                    <a:pt x="5876" y="1225"/>
                    <a:pt x="4195" y="600"/>
                    <a:pt x="2481" y="72"/>
                  </a:cubicBezTo>
                  <a:cubicBezTo>
                    <a:pt x="2320" y="23"/>
                    <a:pt x="2167" y="0"/>
                    <a:pt x="20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624625" y="2153200"/>
              <a:ext cx="311800" cy="185575"/>
            </a:xfrm>
            <a:custGeom>
              <a:rect b="b" l="l" r="r" t="t"/>
              <a:pathLst>
                <a:path extrusionOk="0" h="7423" w="12472">
                  <a:moveTo>
                    <a:pt x="1887" y="0"/>
                  </a:moveTo>
                  <a:cubicBezTo>
                    <a:pt x="467" y="0"/>
                    <a:pt x="1" y="2396"/>
                    <a:pt x="1610" y="2999"/>
                  </a:cubicBezTo>
                  <a:cubicBezTo>
                    <a:pt x="4428" y="4072"/>
                    <a:pt x="7118" y="5465"/>
                    <a:pt x="9616" y="7163"/>
                  </a:cubicBezTo>
                  <a:cubicBezTo>
                    <a:pt x="9886" y="7344"/>
                    <a:pt x="10153" y="7423"/>
                    <a:pt x="10403" y="7423"/>
                  </a:cubicBezTo>
                  <a:cubicBezTo>
                    <a:pt x="11650" y="7423"/>
                    <a:pt x="12472" y="5462"/>
                    <a:pt x="11138" y="4568"/>
                  </a:cubicBezTo>
                  <a:lnTo>
                    <a:pt x="11138" y="4568"/>
                  </a:lnTo>
                  <a:lnTo>
                    <a:pt x="11154" y="4584"/>
                  </a:lnTo>
                  <a:cubicBezTo>
                    <a:pt x="8415" y="2759"/>
                    <a:pt x="5485" y="1254"/>
                    <a:pt x="2410" y="101"/>
                  </a:cubicBezTo>
                  <a:cubicBezTo>
                    <a:pt x="2224" y="32"/>
                    <a:pt x="2049" y="0"/>
                    <a:pt x="1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3210725" y="2033525"/>
              <a:ext cx="289250" cy="139600"/>
            </a:xfrm>
            <a:custGeom>
              <a:rect b="b" l="l" r="r" t="t"/>
              <a:pathLst>
                <a:path extrusionOk="0" h="5584" w="11570">
                  <a:moveTo>
                    <a:pt x="1955" y="0"/>
                  </a:moveTo>
                  <a:cubicBezTo>
                    <a:pt x="491" y="0"/>
                    <a:pt x="1" y="2431"/>
                    <a:pt x="1640" y="2982"/>
                  </a:cubicBezTo>
                  <a:lnTo>
                    <a:pt x="9118" y="5496"/>
                  </a:lnTo>
                  <a:cubicBezTo>
                    <a:pt x="9293" y="5556"/>
                    <a:pt x="9459" y="5583"/>
                    <a:pt x="9613" y="5583"/>
                  </a:cubicBezTo>
                  <a:cubicBezTo>
                    <a:pt x="11073" y="5583"/>
                    <a:pt x="11570" y="3148"/>
                    <a:pt x="9919" y="2598"/>
                  </a:cubicBezTo>
                  <a:lnTo>
                    <a:pt x="2441" y="84"/>
                  </a:lnTo>
                  <a:cubicBezTo>
                    <a:pt x="2269" y="26"/>
                    <a:pt x="2107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3427050" y="2391850"/>
              <a:ext cx="323350" cy="166575"/>
            </a:xfrm>
            <a:custGeom>
              <a:rect b="b" l="l" r="r" t="t"/>
              <a:pathLst>
                <a:path extrusionOk="0" h="6663" w="12934">
                  <a:moveTo>
                    <a:pt x="2197" y="1"/>
                  </a:moveTo>
                  <a:cubicBezTo>
                    <a:pt x="866" y="1"/>
                    <a:pt x="0" y="1990"/>
                    <a:pt x="1426" y="2805"/>
                  </a:cubicBezTo>
                  <a:cubicBezTo>
                    <a:pt x="4260" y="4390"/>
                    <a:pt x="7223" y="5847"/>
                    <a:pt x="10393" y="6616"/>
                  </a:cubicBezTo>
                  <a:cubicBezTo>
                    <a:pt x="10527" y="6648"/>
                    <a:pt x="10656" y="6663"/>
                    <a:pt x="10778" y="6663"/>
                  </a:cubicBezTo>
                  <a:cubicBezTo>
                    <a:pt x="12368" y="6663"/>
                    <a:pt x="12934" y="4134"/>
                    <a:pt x="11194" y="3718"/>
                  </a:cubicBezTo>
                  <a:lnTo>
                    <a:pt x="11178" y="3702"/>
                  </a:lnTo>
                  <a:cubicBezTo>
                    <a:pt x="8248" y="2997"/>
                    <a:pt x="5557" y="1684"/>
                    <a:pt x="2947" y="211"/>
                  </a:cubicBezTo>
                  <a:cubicBezTo>
                    <a:pt x="2689" y="65"/>
                    <a:pt x="2436" y="1"/>
                    <a:pt x="2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3039900" y="2372900"/>
              <a:ext cx="289125" cy="139325"/>
            </a:xfrm>
            <a:custGeom>
              <a:rect b="b" l="l" r="r" t="t"/>
              <a:pathLst>
                <a:path extrusionOk="0" h="5573" w="11565">
                  <a:moveTo>
                    <a:pt x="1939" y="0"/>
                  </a:moveTo>
                  <a:cubicBezTo>
                    <a:pt x="484" y="0"/>
                    <a:pt x="0" y="2420"/>
                    <a:pt x="1636" y="2970"/>
                  </a:cubicBezTo>
                  <a:lnTo>
                    <a:pt x="9114" y="5484"/>
                  </a:lnTo>
                  <a:cubicBezTo>
                    <a:pt x="9289" y="5545"/>
                    <a:pt x="9456" y="5572"/>
                    <a:pt x="9611" y="5572"/>
                  </a:cubicBezTo>
                  <a:cubicBezTo>
                    <a:pt x="11069" y="5572"/>
                    <a:pt x="11564" y="3152"/>
                    <a:pt x="9914" y="2602"/>
                  </a:cubicBezTo>
                  <a:lnTo>
                    <a:pt x="2436" y="88"/>
                  </a:lnTo>
                  <a:cubicBezTo>
                    <a:pt x="2260" y="28"/>
                    <a:pt x="2094" y="0"/>
                    <a:pt x="19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3370650" y="2675025"/>
              <a:ext cx="370300" cy="238500"/>
            </a:xfrm>
            <a:custGeom>
              <a:rect b="b" l="l" r="r" t="t"/>
              <a:pathLst>
                <a:path extrusionOk="0" h="9540" w="14812">
                  <a:moveTo>
                    <a:pt x="2171" y="1"/>
                  </a:moveTo>
                  <a:cubicBezTo>
                    <a:pt x="573" y="1"/>
                    <a:pt x="1" y="2526"/>
                    <a:pt x="1744" y="2943"/>
                  </a:cubicBezTo>
                  <a:cubicBezTo>
                    <a:pt x="5331" y="3792"/>
                    <a:pt x="9383" y="5682"/>
                    <a:pt x="11480" y="8852"/>
                  </a:cubicBezTo>
                  <a:cubicBezTo>
                    <a:pt x="11801" y="9338"/>
                    <a:pt x="12262" y="9539"/>
                    <a:pt x="12721" y="9539"/>
                  </a:cubicBezTo>
                  <a:cubicBezTo>
                    <a:pt x="13775" y="9539"/>
                    <a:pt x="14811" y="8474"/>
                    <a:pt x="14075" y="7347"/>
                  </a:cubicBezTo>
                  <a:cubicBezTo>
                    <a:pt x="11545" y="3504"/>
                    <a:pt x="6933" y="1086"/>
                    <a:pt x="2545" y="45"/>
                  </a:cubicBezTo>
                  <a:cubicBezTo>
                    <a:pt x="2415" y="15"/>
                    <a:pt x="2290" y="1"/>
                    <a:pt x="2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3" name="Google Shape;14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9" y="4682155"/>
            <a:ext cx="1725873" cy="40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ange Memphis">
  <a:themeElements>
    <a:clrScheme name="Simple Light">
      <a:dk1>
        <a:srgbClr val="173109"/>
      </a:dk1>
      <a:lt1>
        <a:srgbClr val="F0FFE9"/>
      </a:lt1>
      <a:dk2>
        <a:srgbClr val="305E18"/>
      </a:dk2>
      <a:lt2>
        <a:srgbClr val="DBFDCB"/>
      </a:lt2>
      <a:accent1>
        <a:srgbClr val="F0FFE9"/>
      </a:accent1>
      <a:accent2>
        <a:srgbClr val="173109"/>
      </a:accent2>
      <a:accent3>
        <a:srgbClr val="BBE487"/>
      </a:accent3>
      <a:accent4>
        <a:srgbClr val="FFE599"/>
      </a:accent4>
      <a:accent5>
        <a:srgbClr val="4E9755"/>
      </a:accent5>
      <a:accent6>
        <a:srgbClr val="CFA22C"/>
      </a:accent6>
      <a:hlink>
        <a:srgbClr val="17310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